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4" autoAdjust="0"/>
    <p:restoredTop sz="96224" autoAdjust="0"/>
  </p:normalViewPr>
  <p:slideViewPr>
    <p:cSldViewPr snapToGrid="0">
      <p:cViewPr varScale="1">
        <p:scale>
          <a:sx n="73" d="100"/>
          <a:sy n="73" d="100"/>
        </p:scale>
        <p:origin x="1920" y="78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7772400" cy="489684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95275" y="696632"/>
            <a:ext cx="4262825" cy="1020415"/>
          </a:xfrm>
        </p:spPr>
        <p:txBody>
          <a:bodyPr>
            <a:normAutofit fontScale="90000"/>
          </a:bodyPr>
          <a:lstStyle/>
          <a:p>
            <a:pPr algn="l"/>
            <a:r>
              <a:rPr lang="en-US" sz="2200" b="1" dirty="0">
                <a:solidFill>
                  <a:srgbClr val="224290"/>
                </a:solidFill>
                <a:latin typeface="Lato" panose="020F0502020204030203" pitchFamily="34" charset="0"/>
              </a:rPr>
              <a:t>Archive of Wisconsin Newspapers</a:t>
            </a:r>
            <a:br>
              <a:rPr lang="en-US" sz="5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800" b="1" dirty="0">
                <a:latin typeface="Lato" panose="020F0502020204030203" pitchFamily="34" charset="0"/>
              </a:rPr>
              <a:t>Full text daily and weekly Wisconsin newspapers from 2005 to 60 days ago, plus newspapers from the 1800s and 1900s.</a:t>
            </a:r>
          </a:p>
        </p:txBody>
      </p:sp>
      <p:pic>
        <p:nvPicPr>
          <p:cNvPr id="7" name="Picture Placeholder 4" descr="Badgerlink logo.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46783" y="757618"/>
            <a:ext cx="3016009" cy="959429"/>
          </a:xfrm>
          <a:prstGeom prst="rect">
            <a:avLst/>
          </a:prstGeom>
          <a:effectLst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889" y="1863870"/>
            <a:ext cx="5489170" cy="338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29" name="Picture Placeholder 4" descr="Wisconsin Newspaper Association's newspaper search interface with search options and list of newspaper titles. "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781" y="2003062"/>
            <a:ext cx="5419366" cy="3103632"/>
          </a:xfrm>
          <a:prstGeom prst="rect">
            <a:avLst/>
          </a:prstGeom>
          <a:effectLst/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45BA3F-054A-53D1-2BA7-503E3C5D68D6}"/>
              </a:ext>
            </a:extLst>
          </p:cNvPr>
          <p:cNvSpPr txBox="1">
            <a:spLocks/>
          </p:cNvSpPr>
          <p:nvPr/>
        </p:nvSpPr>
        <p:spPr>
          <a:xfrm>
            <a:off x="5641960" y="1923993"/>
            <a:ext cx="1989813" cy="1725631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1. On the home page, newspapers from 2005 to 60 days ago will be searched. If you wish to search historical newspapers, click Search Historical Newspapers button in the upper right corner. 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5600545" y="3700915"/>
            <a:ext cx="1986891" cy="88963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2. Lower down the page, all newspaper titles are selected to be searched by default. 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E253797-0705-967C-3346-EDE20A342F94}"/>
              </a:ext>
            </a:extLst>
          </p:cNvPr>
          <p:cNvSpPr txBox="1">
            <a:spLocks/>
          </p:cNvSpPr>
          <p:nvPr/>
        </p:nvSpPr>
        <p:spPr>
          <a:xfrm>
            <a:off x="5644883" y="4649536"/>
            <a:ext cx="1986890" cy="104146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3. If you do not want to search all newspaper titles, remove checkboxes from all newspaper titles by selecting Uncheck all.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E47047-64E7-40F9-F9FF-35274240D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4538" y="5465630"/>
            <a:ext cx="5436521" cy="32864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A newspaper front page titled &quot;Sauk Prairie Star&quot; with articles and a digital interface displaying text options."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040" y="5543222"/>
            <a:ext cx="5293241" cy="3104232"/>
          </a:xfrm>
          <a:prstGeom prst="rect">
            <a:avLst/>
          </a:prstGeom>
          <a:effectLst/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5650971" y="5744457"/>
            <a:ext cx="1986891" cy="128939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4. Search results display below the search interface. A zoom tool is in the upper right corner of the viewer displaying the newspaper page from search results list.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DC00715-1074-93C9-5F8F-95D76131CB5A}"/>
              </a:ext>
            </a:extLst>
          </p:cNvPr>
          <p:cNvSpPr txBox="1">
            <a:spLocks/>
          </p:cNvSpPr>
          <p:nvPr/>
        </p:nvSpPr>
        <p:spPr>
          <a:xfrm>
            <a:off x="5644883" y="7108871"/>
            <a:ext cx="2039541" cy="102041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5. In the text to the right of image, select icons to download page to PDF format and add to your Google Drive. </a:t>
            </a:r>
          </a:p>
        </p:txBody>
      </p:sp>
      <p:pic>
        <p:nvPicPr>
          <p:cNvPr id="1036" name="Picture Placeholder 4" descr="Wisconsin Department of Public Instruction logo.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138" y="895784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.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2494" y="8957847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928532" y="9025576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68715"/>
            <a:ext cx="7772400" cy="489685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Props1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1921</TotalTime>
  <Words>187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Archive of Wisconsin Newspapers Full text daily and weekly Wisconsin newspapers from 2005 to 60 days ago, plus newspapers from the 1800s and 1900s.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Champoux, Jennifer L.   DPI</cp:lastModifiedBy>
  <cp:revision>106</cp:revision>
  <cp:lastPrinted>2019-03-27T14:23:35Z</cp:lastPrinted>
  <dcterms:created xsi:type="dcterms:W3CDTF">2018-05-16T19:14:47Z</dcterms:created>
  <dcterms:modified xsi:type="dcterms:W3CDTF">2026-04-02T21:17:25Z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