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53DB25-1695-4DDB-B6CB-3DCEB77DE993}" v="1" dt="2026-03-16T21:50:46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9" autoAdjust="0"/>
    <p:restoredTop sz="96224" autoAdjust="0"/>
  </p:normalViewPr>
  <p:slideViewPr>
    <p:cSldViewPr snapToGrid="0">
      <p:cViewPr varScale="1">
        <p:scale>
          <a:sx n="40" d="100"/>
          <a:sy n="40" d="100"/>
        </p:scale>
        <p:origin x="2608" y="60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83731" cy="392906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0715" y="496707"/>
            <a:ext cx="4306524" cy="1091591"/>
          </a:xfrm>
        </p:spPr>
        <p:txBody>
          <a:bodyPr>
            <a:normAutofit fontScale="90000"/>
          </a:bodyPr>
          <a:lstStyle/>
          <a:p>
            <a:pPr algn="l">
              <a:spcAft>
                <a:spcPts val="1200"/>
              </a:spcAft>
            </a:pPr>
            <a:r>
              <a:rPr lang="en-US" sz="2000" b="1" dirty="0">
                <a:solidFill>
                  <a:srgbClr val="224290"/>
                </a:solidFill>
                <a:latin typeface="Lato" panose="020F0502020204030203" pitchFamily="34" charset="0"/>
              </a:rPr>
              <a:t>Citation Tools in BadgerLink Resources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600" b="1" dirty="0">
                <a:latin typeface="Lato" panose="020F0502020204030203" pitchFamily="34" charset="0"/>
              </a:rPr>
              <a:t>Many BadgerLink resources have a citation tool, making it easy to cite sources you find and use in your research, homework, presentations, and written communications. </a:t>
            </a:r>
            <a:r>
              <a:rPr lang="en-US" sz="1800" b="1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25676" y="525068"/>
            <a:ext cx="3016009" cy="959429"/>
          </a:xfrm>
          <a:prstGeom prst="rect">
            <a:avLst/>
          </a:prstGeom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9931" y="1689568"/>
            <a:ext cx="7374976" cy="2529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5676" y="1766416"/>
            <a:ext cx="7202552" cy="628470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Select the Cite icon in the article toolbar in each of these BadgerLink resources. </a:t>
            </a:r>
          </a:p>
        </p:txBody>
      </p:sp>
      <p:pic>
        <p:nvPicPr>
          <p:cNvPr id="1029" name="Picture Placeholder 4" descr="Britannica School logo.&#10;"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319" y="2502147"/>
            <a:ext cx="1482190" cy="403155"/>
          </a:xfrm>
          <a:prstGeom prst="rect">
            <a:avLst/>
          </a:prstGeom>
          <a:effectLst/>
        </p:spPr>
      </p:pic>
      <p:pic>
        <p:nvPicPr>
          <p:cNvPr id="1031" name="Picture Placeholder 4" descr="Britannica's Cite tool icon, a blue circle with a checked checkbox in the center.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0716" y="3146268"/>
            <a:ext cx="651030" cy="884734"/>
          </a:xfrm>
          <a:prstGeom prst="rect">
            <a:avLst/>
          </a:prstGeom>
          <a:effectLst/>
        </p:spPr>
      </p:pic>
      <p:pic>
        <p:nvPicPr>
          <p:cNvPr id="1033" name="Picture Placeholder 4" descr="EBSCOhost logo."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2639" y="2441936"/>
            <a:ext cx="1694780" cy="494311"/>
          </a:xfrm>
          <a:prstGeom prst="rect">
            <a:avLst/>
          </a:prstGeom>
          <a:effectLst/>
        </p:spPr>
      </p:pic>
      <p:pic>
        <p:nvPicPr>
          <p:cNvPr id="1034" name="Picture Placeholder 4" descr="EBSCO resources' Cite tool icon, quotation marks in a light blue circle. "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54514" y="3157386"/>
            <a:ext cx="651030" cy="878376"/>
          </a:xfrm>
          <a:prstGeom prst="rect">
            <a:avLst/>
          </a:prstGeom>
          <a:effectLst/>
        </p:spPr>
      </p:pic>
      <p:pic>
        <p:nvPicPr>
          <p:cNvPr id="1032" name="Picture Placeholder 4" descr="ProQuest logo."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05861" y="2459944"/>
            <a:ext cx="1428536" cy="535701"/>
          </a:xfrm>
          <a:prstGeom prst="rect">
            <a:avLst/>
          </a:prstGeom>
          <a:effectLst/>
        </p:spPr>
      </p:pic>
      <p:pic>
        <p:nvPicPr>
          <p:cNvPr id="1035" name="Picture Placeholder 4" descr="ProQuest's U.S. Newsstream's Cite tool icon, teal blue circle and white quotation marks in the center. ">
            <a:extLst>
              <a:ext uri="{FF2B5EF4-FFF2-40B4-BE49-F238E27FC236}">
                <a16:creationId xmlns:a16="http://schemas.microsoft.com/office/drawing/2014/main" id="{A329B84C-2362-6D0E-973A-4D20257530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26415" y="3089153"/>
            <a:ext cx="587428" cy="944493"/>
          </a:xfrm>
          <a:prstGeom prst="rect">
            <a:avLst/>
          </a:prstGeom>
          <a:effectLst/>
        </p:spPr>
      </p:pic>
      <p:pic>
        <p:nvPicPr>
          <p:cNvPr id="5" name="Picture Placeholder 4" descr="TeachingBooks logo.">
            <a:extLst>
              <a:ext uri="{FF2B5EF4-FFF2-40B4-BE49-F238E27FC236}">
                <a16:creationId xmlns:a16="http://schemas.microsoft.com/office/drawing/2014/main" id="{A93E6889-1B47-4424-1EF0-70F92B31FCD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06234" y="2274357"/>
            <a:ext cx="1150157" cy="743769"/>
          </a:xfrm>
          <a:prstGeom prst="rect">
            <a:avLst/>
          </a:prstGeom>
          <a:effectLst/>
        </p:spPr>
      </p:pic>
      <p:pic>
        <p:nvPicPr>
          <p:cNvPr id="8" name="Picture Placeholder 4" descr="TeachingBooks' Citation tool icon, orange quotation marks.">
            <a:extLst>
              <a:ext uri="{FF2B5EF4-FFF2-40B4-BE49-F238E27FC236}">
                <a16:creationId xmlns:a16="http://schemas.microsoft.com/office/drawing/2014/main" id="{DC0CF1CF-511D-1FDB-9D46-A5F32CD2443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7598" y="3089153"/>
            <a:ext cx="587428" cy="930730"/>
          </a:xfrm>
          <a:prstGeom prst="rect">
            <a:avLst/>
          </a:prstGeom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553319F-DD1E-30D0-8219-31690A43E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1881" y="4324386"/>
            <a:ext cx="3938803" cy="7300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9931" y="4342726"/>
            <a:ext cx="2983989" cy="3798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2" name="Picture Placeholder 4" descr="Citation tool interface displaying options for citation styles, with APA 7th Edition selected, and Chicago and other APA editions listed.">
            <a:extLst>
              <a:ext uri="{FF2B5EF4-FFF2-40B4-BE49-F238E27FC236}">
                <a16:creationId xmlns:a16="http://schemas.microsoft.com/office/drawing/2014/main" id="{F113DFC5-E3A1-5F4C-3062-2BDE955A524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3396" y="4483665"/>
            <a:ext cx="2681151" cy="3474711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3241685" y="4354788"/>
            <a:ext cx="3868999" cy="62077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Some resources’ cite tools have multiple options of citation styles to use. </a:t>
            </a: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D312B9C-F6FD-5ED2-DE55-AE44B00A7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5714" y="8244598"/>
            <a:ext cx="3165001" cy="657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BAC29CD-EE8F-2917-64AC-1607AC43B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57386" y="5240202"/>
            <a:ext cx="4257522" cy="36620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5" name="Picture Placeholder 4" descr="Citation tool interface displaying a citation in APA format with options to copy and select citation style.">
            <a:extLst>
              <a:ext uri="{FF2B5EF4-FFF2-40B4-BE49-F238E27FC236}">
                <a16:creationId xmlns:a16="http://schemas.microsoft.com/office/drawing/2014/main" id="{A40BC378-F7DB-E5A8-3EBA-C66CF644E9C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60106" y="5337971"/>
            <a:ext cx="4052082" cy="2787710"/>
          </a:xfrm>
          <a:prstGeom prst="rect">
            <a:avLst/>
          </a:prstGeom>
          <a:effectLst/>
        </p:spPr>
      </p:pic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869C60-7FE9-FEB0-11F6-72043A23FDBD}"/>
              </a:ext>
            </a:extLst>
          </p:cNvPr>
          <p:cNvSpPr txBox="1">
            <a:spLocks/>
          </p:cNvSpPr>
          <p:nvPr/>
        </p:nvSpPr>
        <p:spPr>
          <a:xfrm>
            <a:off x="307474" y="8258056"/>
            <a:ext cx="7202552" cy="62077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Select Copy to Clipboard, right click, or ctrl C to copy and paste the citation to your reference list. </a:t>
            </a:r>
          </a:p>
        </p:txBody>
      </p:sp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39" y="905118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46494" y="9103208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885339" y="9051187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2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704832"/>
            <a:ext cx="7772400" cy="353568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1580</TotalTime>
  <Words>111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Citation Tools in BadgerLink Resources Many BadgerLink resources have a citation tool, making it easy to cite sources you find and use in your research, homework, presentations, and written communications.  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108</cp:revision>
  <cp:lastPrinted>2019-03-27T14:23:35Z</cp:lastPrinted>
  <dcterms:created xsi:type="dcterms:W3CDTF">2018-05-16T19:14:47Z</dcterms:created>
  <dcterms:modified xsi:type="dcterms:W3CDTF">2026-04-24T20:28:36Z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