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6" r:id="rId5"/>
  </p:sldIdLst>
  <p:sldSz cx="7772400" cy="100584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guide id="3" orient="horz" pos="3161" userDrawn="1">
          <p15:clr>
            <a:srgbClr val="A4A3A4"/>
          </p15:clr>
        </p15:guide>
        <p15:guide id="4" pos="465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A3C"/>
    <a:srgbClr val="1E824C"/>
    <a:srgbClr val="009939"/>
    <a:srgbClr val="0066CC"/>
    <a:srgbClr val="224290"/>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044" autoAdjust="0"/>
    <p:restoredTop sz="96224" autoAdjust="0"/>
  </p:normalViewPr>
  <p:slideViewPr>
    <p:cSldViewPr snapToGrid="0">
      <p:cViewPr varScale="1">
        <p:scale>
          <a:sx n="73" d="100"/>
          <a:sy n="73" d="100"/>
        </p:scale>
        <p:origin x="1920" y="78"/>
      </p:cViewPr>
      <p:guideLst>
        <p:guide orient="horz" pos="3168"/>
        <p:guide pos="2448"/>
        <p:guide orient="horz" pos="3161"/>
        <p:guide pos="4651"/>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17F7F5D-7515-4066-8594-40A7256452A9}"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2894609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7F7F5D-7515-4066-8594-40A7256452A9}"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073962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7F7F5D-7515-4066-8594-40A7256452A9}"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834131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7F7F5D-7515-4066-8594-40A7256452A9}"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756885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7F7F5D-7515-4066-8594-40A7256452A9}"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2544478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17F7F5D-7515-4066-8594-40A7256452A9}" type="datetimeFigureOut">
              <a:rPr lang="en-US" smtClean="0"/>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151631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17F7F5D-7515-4066-8594-40A7256452A9}" type="datetimeFigureOut">
              <a:rPr lang="en-US" smtClean="0"/>
              <a:t>4/2/2026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137343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7F7F5D-7515-4066-8594-40A7256452A9}" type="datetimeFigureOut">
              <a:rPr lang="en-US" smtClean="0"/>
              <a:t>4/2/2026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028287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7F7F5D-7515-4066-8594-40A7256452A9}" type="datetimeFigureOut">
              <a:rPr lang="en-US" smtClean="0"/>
              <a:t>4/2/2026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1618447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E17F7F5D-7515-4066-8594-40A7256452A9}" type="datetimeFigureOut">
              <a:rPr lang="en-US" smtClean="0"/>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170353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E17F7F5D-7515-4066-8594-40A7256452A9}" type="datetimeFigureOut">
              <a:rPr lang="en-US" smtClean="0"/>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AFB03B-498B-4F56-8C16-165148BF9752}" type="slidenum">
              <a:rPr lang="en-US" smtClean="0"/>
              <a:t>‹#›</a:t>
            </a:fld>
            <a:endParaRPr lang="en-US"/>
          </a:p>
        </p:txBody>
      </p:sp>
    </p:spTree>
    <p:extLst>
      <p:ext uri="{BB962C8B-B14F-4D97-AF65-F5344CB8AC3E}">
        <p14:creationId xmlns:p14="http://schemas.microsoft.com/office/powerpoint/2010/main" val="39572399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E17F7F5D-7515-4066-8594-40A7256452A9}" type="datetimeFigureOut">
              <a:rPr lang="en-US" smtClean="0"/>
              <a:t>4/2/2026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D4AFB03B-498B-4F56-8C16-165148BF9752}" type="slidenum">
              <a:rPr lang="en-US" smtClean="0"/>
              <a:t>‹#›</a:t>
            </a:fld>
            <a:endParaRPr lang="en-US"/>
          </a:p>
        </p:txBody>
      </p:sp>
    </p:spTree>
    <p:extLst>
      <p:ext uri="{BB962C8B-B14F-4D97-AF65-F5344CB8AC3E}">
        <p14:creationId xmlns:p14="http://schemas.microsoft.com/office/powerpoint/2010/main" val="33081706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C183D7F6-B498-43B3-948B-1728B52AA6E4}">
                <adec:decorative xmlns:adec="http://schemas.microsoft.com/office/drawing/2017/decorative" val="1"/>
              </a:ext>
            </a:extLst>
          </p:cNvPr>
          <p:cNvSpPr/>
          <p:nvPr/>
        </p:nvSpPr>
        <p:spPr>
          <a:xfrm>
            <a:off x="0" y="2"/>
            <a:ext cx="7772400" cy="489684"/>
          </a:xfrm>
          <a:prstGeom prst="rect">
            <a:avLst/>
          </a:prstGeom>
          <a:solidFill>
            <a:srgbClr val="99CA3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07" dirty="0"/>
          </a:p>
        </p:txBody>
      </p:sp>
      <p:sp>
        <p:nvSpPr>
          <p:cNvPr id="6" name="Title 13">
            <a:extLst>
              <a:ext uri="{FF2B5EF4-FFF2-40B4-BE49-F238E27FC236}">
                <a16:creationId xmlns:a16="http://schemas.microsoft.com/office/drawing/2014/main" id="{F00B025D-EDF3-A5B6-A10C-4C0CC2CBBEF2}"/>
              </a:ext>
              <a:ext uri="{C183D7F6-B498-43B3-948B-1728B52AA6E4}">
                <adec:decorative xmlns:adec="http://schemas.microsoft.com/office/drawing/2017/decorative" val="0"/>
              </a:ext>
            </a:extLst>
          </p:cNvPr>
          <p:cNvSpPr>
            <a:spLocks noGrp="1"/>
          </p:cNvSpPr>
          <p:nvPr>
            <p:ph type="ctrTitle"/>
          </p:nvPr>
        </p:nvSpPr>
        <p:spPr>
          <a:xfrm>
            <a:off x="3395275" y="591431"/>
            <a:ext cx="4262825" cy="1103001"/>
          </a:xfrm>
        </p:spPr>
        <p:txBody>
          <a:bodyPr>
            <a:normAutofit fontScale="90000"/>
          </a:bodyPr>
          <a:lstStyle/>
          <a:p>
            <a:pPr algn="l"/>
            <a:r>
              <a:rPr lang="en-US" sz="2000" b="1" dirty="0">
                <a:solidFill>
                  <a:srgbClr val="224290"/>
                </a:solidFill>
                <a:latin typeface="Lato" panose="020F0502020204030203" pitchFamily="34" charset="0"/>
              </a:rPr>
              <a:t>Consumer Reports Magazine</a:t>
            </a:r>
            <a:br>
              <a:rPr lang="en-US" sz="5400" b="1" dirty="0">
                <a:solidFill>
                  <a:srgbClr val="224290"/>
                </a:solidFill>
                <a:latin typeface="Lato" panose="020F0502020204030203" pitchFamily="34" charset="0"/>
              </a:rPr>
            </a:br>
            <a:r>
              <a:rPr lang="en-US" sz="1600" b="1" dirty="0">
                <a:latin typeface="Lato" panose="020F0502020204030203" pitchFamily="34" charset="0"/>
              </a:rPr>
              <a:t>Full text, PDF version of the popular consumer magazine. Find information on hundreds of consumer products. Articles include images, graphs, and charts in full color from 1991 to present.</a:t>
            </a:r>
          </a:p>
        </p:txBody>
      </p:sp>
      <p:pic>
        <p:nvPicPr>
          <p:cNvPr id="7" name="Picture Placeholder 4" descr="Badgerlink logo.">
            <a:extLst>
              <a:ext uri="{FF2B5EF4-FFF2-40B4-BE49-F238E27FC236}">
                <a16:creationId xmlns:a16="http://schemas.microsoft.com/office/drawing/2014/main" id="{07126B32-06F8-C746-0ACB-403F341A487E}"/>
              </a:ext>
              <a:ext uri="{C183D7F6-B498-43B3-948B-1728B52AA6E4}">
                <adec:decorative xmlns:adec="http://schemas.microsoft.com/office/drawing/2017/decorative" val="0"/>
              </a:ext>
            </a:extLst>
          </p:cNvPr>
          <p:cNvPicPr>
            <a:picLocks noChangeAspect="1"/>
          </p:cNvPicPr>
          <p:nvPr/>
        </p:nvPicPr>
        <p:blipFill>
          <a:blip r:embed="rId2">
            <a:extLst>
              <a:ext uri="{28A0092B-C50C-407E-A947-70E740481C1C}">
                <a14:useLocalDpi xmlns:a14="http://schemas.microsoft.com/office/drawing/2010/main" val="0"/>
              </a:ext>
            </a:extLst>
          </a:blip>
          <a:srcRect t="764" b="764"/>
          <a:stretch/>
        </p:blipFill>
        <p:spPr>
          <a:xfrm>
            <a:off x="246783" y="757618"/>
            <a:ext cx="3016009" cy="959429"/>
          </a:xfrm>
          <a:prstGeom prst="rect">
            <a:avLst/>
          </a:prstGeom>
          <a:effectLst/>
        </p:spPr>
      </p:pic>
      <p:sp>
        <p:nvSpPr>
          <p:cNvPr id="13" name="Rectangle 12">
            <a:extLst>
              <a:ext uri="{FF2B5EF4-FFF2-40B4-BE49-F238E27FC236}">
                <a16:creationId xmlns:a16="http://schemas.microsoft.com/office/drawing/2014/main" id="{9F88C568-341B-CB2C-7426-40E0EE9F7A62}"/>
              </a:ext>
              <a:ext uri="{C183D7F6-B498-43B3-948B-1728B52AA6E4}">
                <adec:decorative xmlns:adec="http://schemas.microsoft.com/office/drawing/2017/decorative" val="1"/>
              </a:ext>
            </a:extLst>
          </p:cNvPr>
          <p:cNvSpPr/>
          <p:nvPr/>
        </p:nvSpPr>
        <p:spPr>
          <a:xfrm>
            <a:off x="448302" y="1909294"/>
            <a:ext cx="4262825" cy="3076256"/>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207"/>
          </a:p>
        </p:txBody>
      </p:sp>
      <p:pic>
        <p:nvPicPr>
          <p:cNvPr id="1029" name="Picture Placeholder 4" descr="Publication page of Consumer Reports Magazine with search bar and list of years from 2012 to 2026.">
            <a:extLst>
              <a:ext uri="{FF2B5EF4-FFF2-40B4-BE49-F238E27FC236}">
                <a16:creationId xmlns:a16="http://schemas.microsoft.com/office/drawing/2014/main" id="{B5919317-470F-8894-764C-44FF8F2ACF2E}"/>
              </a:ext>
              <a:ext uri="{C183D7F6-B498-43B3-948B-1728B52AA6E4}">
                <adec:decorative xmlns:adec="http://schemas.microsoft.com/office/drawing/2017/decorative" val="0"/>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81094" y="1986188"/>
            <a:ext cx="4052495" cy="2889191"/>
          </a:xfrm>
          <a:prstGeom prst="rect">
            <a:avLst/>
          </a:prstGeom>
          <a:effectLst/>
        </p:spPr>
      </p:pic>
      <p:sp>
        <p:nvSpPr>
          <p:cNvPr id="10" name="Text Placeholder 2">
            <a:extLst>
              <a:ext uri="{FF2B5EF4-FFF2-40B4-BE49-F238E27FC236}">
                <a16:creationId xmlns:a16="http://schemas.microsoft.com/office/drawing/2014/main" id="{C5F0508F-FEDA-582A-C26F-18CD1A8CA7D2}"/>
              </a:ext>
            </a:extLst>
          </p:cNvPr>
          <p:cNvSpPr txBox="1">
            <a:spLocks/>
          </p:cNvSpPr>
          <p:nvPr/>
        </p:nvSpPr>
        <p:spPr>
          <a:xfrm>
            <a:off x="4911634" y="2256450"/>
            <a:ext cx="2717217" cy="1175607"/>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00000"/>
              </a:lnSpc>
              <a:spcBef>
                <a:spcPts val="0"/>
              </a:spcBef>
              <a:buNone/>
            </a:pPr>
            <a:r>
              <a:rPr lang="en-US" sz="1400" dirty="0">
                <a:latin typeface="Lato" panose="020F0502020204030203" pitchFamily="34" charset="0"/>
              </a:rPr>
              <a:t>1. From the Consumer Reports publication page in </a:t>
            </a:r>
            <a:r>
              <a:rPr lang="en-US" sz="1400" dirty="0" err="1">
                <a:latin typeface="Lato" panose="020F0502020204030203" pitchFamily="34" charset="0"/>
              </a:rPr>
              <a:t>MasterFILE</a:t>
            </a:r>
            <a:r>
              <a:rPr lang="en-US" sz="1400" dirty="0">
                <a:latin typeface="Lato" panose="020F0502020204030203" pitchFamily="34" charset="0"/>
              </a:rPr>
              <a:t> Complete, search within the publication by typing in any terms in the top search box. </a:t>
            </a:r>
          </a:p>
        </p:txBody>
      </p:sp>
      <p:sp>
        <p:nvSpPr>
          <p:cNvPr id="12" name="Text Placeholder 2">
            <a:extLst>
              <a:ext uri="{FF2B5EF4-FFF2-40B4-BE49-F238E27FC236}">
                <a16:creationId xmlns:a16="http://schemas.microsoft.com/office/drawing/2014/main" id="{CE253797-0705-967C-3346-EDE20A342F94}"/>
              </a:ext>
            </a:extLst>
          </p:cNvPr>
          <p:cNvSpPr txBox="1">
            <a:spLocks/>
          </p:cNvSpPr>
          <p:nvPr/>
        </p:nvSpPr>
        <p:spPr>
          <a:xfrm>
            <a:off x="4911634" y="3529779"/>
            <a:ext cx="2717217" cy="786543"/>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00000"/>
              </a:lnSpc>
              <a:spcBef>
                <a:spcPts val="0"/>
              </a:spcBef>
              <a:buNone/>
            </a:pPr>
            <a:r>
              <a:rPr lang="en-US" sz="1400" dirty="0">
                <a:latin typeface="Lato" panose="020F0502020204030203" pitchFamily="34" charset="0"/>
              </a:rPr>
              <a:t>2. Browse by issue by selecting the year and date in the list on the right side of the page. </a:t>
            </a:r>
          </a:p>
        </p:txBody>
      </p:sp>
      <p:sp>
        <p:nvSpPr>
          <p:cNvPr id="5" name="Rectangle 4">
            <a:extLst>
              <a:ext uri="{FF2B5EF4-FFF2-40B4-BE49-F238E27FC236}">
                <a16:creationId xmlns:a16="http://schemas.microsoft.com/office/drawing/2014/main" id="{A428E813-E305-B97D-AB4C-E80ED035089F}"/>
              </a:ext>
              <a:ext uri="{C183D7F6-B498-43B3-948B-1728B52AA6E4}">
                <adec:decorative xmlns:adec="http://schemas.microsoft.com/office/drawing/2017/decorative" val="1"/>
              </a:ext>
            </a:extLst>
          </p:cNvPr>
          <p:cNvSpPr/>
          <p:nvPr/>
        </p:nvSpPr>
        <p:spPr>
          <a:xfrm>
            <a:off x="581094" y="5109577"/>
            <a:ext cx="4754881" cy="997508"/>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207"/>
          </a:p>
        </p:txBody>
      </p:sp>
      <p:pic>
        <p:nvPicPr>
          <p:cNvPr id="4" name="Picture Placeholder 4" descr="MasterFILE Complete online search interface. The search bar at the top shows the query JN &quot;Consumer Reports&quot; AND dishwasher.">
            <a:extLst>
              <a:ext uri="{FF2B5EF4-FFF2-40B4-BE49-F238E27FC236}">
                <a16:creationId xmlns:a16="http://schemas.microsoft.com/office/drawing/2014/main" id="{C5363723-10E6-C6D7-4ACB-1799111600B7}"/>
              </a:ext>
              <a:ext uri="{C183D7F6-B498-43B3-948B-1728B52AA6E4}">
                <adec:decorative xmlns:adec="http://schemas.microsoft.com/office/drawing/2017/decorative" val="0"/>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680514" y="5158626"/>
            <a:ext cx="4556042" cy="918631"/>
          </a:xfrm>
          <a:prstGeom prst="rect">
            <a:avLst/>
          </a:prstGeom>
          <a:effectLst/>
        </p:spPr>
      </p:pic>
      <p:sp>
        <p:nvSpPr>
          <p:cNvPr id="2" name="Text Placeholder 2">
            <a:extLst>
              <a:ext uri="{FF2B5EF4-FFF2-40B4-BE49-F238E27FC236}">
                <a16:creationId xmlns:a16="http://schemas.microsoft.com/office/drawing/2014/main" id="{9D31B1EE-E0FF-5723-363F-EF3EA4600FA9}"/>
              </a:ext>
            </a:extLst>
          </p:cNvPr>
          <p:cNvSpPr txBox="1">
            <a:spLocks/>
          </p:cNvSpPr>
          <p:nvPr/>
        </p:nvSpPr>
        <p:spPr>
          <a:xfrm>
            <a:off x="5466350" y="5029200"/>
            <a:ext cx="2151387" cy="1347651"/>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00000"/>
              </a:lnSpc>
              <a:spcBef>
                <a:spcPts val="0"/>
              </a:spcBef>
              <a:buNone/>
            </a:pPr>
            <a:r>
              <a:rPr lang="en-US" sz="1400" dirty="0">
                <a:latin typeface="Lato" panose="020F0502020204030203" pitchFamily="34" charset="0"/>
              </a:rPr>
              <a:t>3. When searching in the publication, JN “Consumer Reports” will be automatically added to your search of keywords.</a:t>
            </a:r>
          </a:p>
        </p:txBody>
      </p:sp>
      <p:sp>
        <p:nvSpPr>
          <p:cNvPr id="16" name="Rectangle 15">
            <a:extLst>
              <a:ext uri="{FF2B5EF4-FFF2-40B4-BE49-F238E27FC236}">
                <a16:creationId xmlns:a16="http://schemas.microsoft.com/office/drawing/2014/main" id="{7BE47047-64E7-40F9-F9FF-35274240D924}"/>
              </a:ext>
              <a:ext uri="{C183D7F6-B498-43B3-948B-1728B52AA6E4}">
                <adec:decorative xmlns:adec="http://schemas.microsoft.com/office/drawing/2017/decorative" val="1"/>
              </a:ext>
            </a:extLst>
          </p:cNvPr>
          <p:cNvSpPr/>
          <p:nvPr/>
        </p:nvSpPr>
        <p:spPr>
          <a:xfrm>
            <a:off x="106884" y="6322674"/>
            <a:ext cx="5359466" cy="2573908"/>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207"/>
          </a:p>
        </p:txBody>
      </p:sp>
      <p:pic>
        <p:nvPicPr>
          <p:cNvPr id="1031" name="Picture Placeholder 4" descr="Article page with PDF of an article on dishwashers with title Product Update and icons of saving tools in upper right. ">
            <a:extLst>
              <a:ext uri="{FF2B5EF4-FFF2-40B4-BE49-F238E27FC236}">
                <a16:creationId xmlns:a16="http://schemas.microsoft.com/office/drawing/2014/main" id="{940E8792-3F19-BB85-C83B-F7156855AF4F}"/>
              </a:ext>
              <a:ext uri="{C183D7F6-B498-43B3-948B-1728B52AA6E4}">
                <adec:decorative xmlns:adec="http://schemas.microsoft.com/office/drawing/2017/decorative" val="0"/>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39997" y="6376851"/>
            <a:ext cx="5293241" cy="2411215"/>
          </a:xfrm>
          <a:prstGeom prst="rect">
            <a:avLst/>
          </a:prstGeom>
          <a:effectLst/>
        </p:spPr>
      </p:pic>
      <p:sp>
        <p:nvSpPr>
          <p:cNvPr id="14" name="Text Placeholder 2">
            <a:extLst>
              <a:ext uri="{FF2B5EF4-FFF2-40B4-BE49-F238E27FC236}">
                <a16:creationId xmlns:a16="http://schemas.microsoft.com/office/drawing/2014/main" id="{C5DB6CC2-9FAE-8D0F-F871-B4EA8F9699FC}"/>
              </a:ext>
            </a:extLst>
          </p:cNvPr>
          <p:cNvSpPr txBox="1">
            <a:spLocks/>
          </p:cNvSpPr>
          <p:nvPr/>
        </p:nvSpPr>
        <p:spPr>
          <a:xfrm>
            <a:off x="5526687" y="6911948"/>
            <a:ext cx="1986891" cy="1547134"/>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00000"/>
              </a:lnSpc>
              <a:spcBef>
                <a:spcPts val="0"/>
              </a:spcBef>
              <a:buNone/>
            </a:pPr>
            <a:r>
              <a:rPr lang="en-US" sz="1400" dirty="0">
                <a:latin typeface="Lato" panose="020F0502020204030203" pitchFamily="34" charset="0"/>
              </a:rPr>
              <a:t>4. Select icons in the upper right of the article page to save, cite, share, download, and listen to the articles read aloud.  </a:t>
            </a:r>
          </a:p>
        </p:txBody>
      </p:sp>
      <p:pic>
        <p:nvPicPr>
          <p:cNvPr id="1036" name="Picture Placeholder 4" descr="Wisconsin Department of Public Instruction logo.">
            <a:extLst>
              <a:ext uri="{FF2B5EF4-FFF2-40B4-BE49-F238E27FC236}">
                <a16:creationId xmlns:a16="http://schemas.microsoft.com/office/drawing/2014/main" id="{4A5B72BE-EC60-3FD7-5CE6-502259D6F671}"/>
              </a:ext>
              <a:ext uri="{C183D7F6-B498-43B3-948B-1728B52AA6E4}">
                <adec:decorative xmlns:adec="http://schemas.microsoft.com/office/drawing/2017/decorative" val="0"/>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391138" y="8957847"/>
            <a:ext cx="2265585" cy="549603"/>
          </a:xfrm>
          <a:prstGeom prst="rect">
            <a:avLst/>
          </a:prstGeom>
          <a:effectLst/>
        </p:spPr>
      </p:pic>
      <p:pic>
        <p:nvPicPr>
          <p:cNvPr id="1037" name="Picture Placeholder 4" descr="Institute of Museum and Library Services logo.">
            <a:extLst>
              <a:ext uri="{FF2B5EF4-FFF2-40B4-BE49-F238E27FC236}">
                <a16:creationId xmlns:a16="http://schemas.microsoft.com/office/drawing/2014/main" id="{0614E0C0-9D02-8DB6-1D83-9389B152E2A2}"/>
              </a:ext>
              <a:ext uri="{C183D7F6-B498-43B3-948B-1728B52AA6E4}">
                <adec:decorative xmlns:adec="http://schemas.microsoft.com/office/drawing/2017/decorative" val="0"/>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2672494" y="8957847"/>
            <a:ext cx="1213706" cy="549603"/>
          </a:xfrm>
          <a:prstGeom prst="rect">
            <a:avLst/>
          </a:prstGeom>
          <a:effectLst/>
        </p:spPr>
      </p:pic>
      <p:sp>
        <p:nvSpPr>
          <p:cNvPr id="1038" name="Text Placeholder 2">
            <a:extLst>
              <a:ext uri="{FF2B5EF4-FFF2-40B4-BE49-F238E27FC236}">
                <a16:creationId xmlns:a16="http://schemas.microsoft.com/office/drawing/2014/main" id="{A87D6BED-643C-0F65-B4AA-D092FCF48032}"/>
              </a:ext>
            </a:extLst>
          </p:cNvPr>
          <p:cNvSpPr txBox="1">
            <a:spLocks/>
          </p:cNvSpPr>
          <p:nvPr/>
        </p:nvSpPr>
        <p:spPr>
          <a:xfrm>
            <a:off x="3928532" y="9025576"/>
            <a:ext cx="3729568" cy="489685"/>
          </a:xfrm>
          <a:prstGeom prst="rect">
            <a:avLst/>
          </a:prstGeom>
        </p:spPr>
        <p:txBody>
          <a:bodyPr>
            <a:no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000" dirty="0">
                <a:solidFill>
                  <a:srgbClr val="000000"/>
                </a:solidFill>
                <a:latin typeface="Lato" panose="020F0502020204030203" pitchFamily="34" charset="0"/>
              </a:rPr>
              <a:t>Provided by the Department of Public Instruction. Funding provided through the Universal Service Fund and the Institute of Museum and Library Services.</a:t>
            </a:r>
            <a:endParaRPr lang="en-US" sz="1000" dirty="0"/>
          </a:p>
        </p:txBody>
      </p:sp>
      <p:sp>
        <p:nvSpPr>
          <p:cNvPr id="24" name="Rectangle 23">
            <a:extLst>
              <a:ext uri="{FF2B5EF4-FFF2-40B4-BE49-F238E27FC236}">
                <a16:creationId xmlns:a16="http://schemas.microsoft.com/office/drawing/2014/main" id="{E94BB84E-670D-4452-A6A8-A2140DB20D0C}"/>
              </a:ext>
              <a:ext uri="{C183D7F6-B498-43B3-948B-1728B52AA6E4}">
                <adec:decorative xmlns:adec="http://schemas.microsoft.com/office/drawing/2017/decorative" val="1"/>
              </a:ext>
            </a:extLst>
          </p:cNvPr>
          <p:cNvSpPr/>
          <p:nvPr/>
        </p:nvSpPr>
        <p:spPr>
          <a:xfrm>
            <a:off x="0" y="9568715"/>
            <a:ext cx="7772400" cy="489685"/>
          </a:xfrm>
          <a:prstGeom prst="rect">
            <a:avLst/>
          </a:prstGeom>
          <a:solidFill>
            <a:srgbClr val="22429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207" dirty="0"/>
          </a:p>
        </p:txBody>
      </p:sp>
    </p:spTree>
    <p:extLst>
      <p:ext uri="{BB962C8B-B14F-4D97-AF65-F5344CB8AC3E}">
        <p14:creationId xmlns:p14="http://schemas.microsoft.com/office/powerpoint/2010/main" val="879727602"/>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A0D5F934DA1BE49B3B3F9159900EAAC" ma:contentTypeVersion="21" ma:contentTypeDescription="Create a new document." ma:contentTypeScope="" ma:versionID="5cc56adc8b7ee982a1c4a256661d7890">
  <xsd:schema xmlns:xsd="http://www.w3.org/2001/XMLSchema" xmlns:xs="http://www.w3.org/2001/XMLSchema" xmlns:p="http://schemas.microsoft.com/office/2006/metadata/properties" xmlns:ns1="http://schemas.microsoft.com/sharepoint/v3" xmlns:ns2="3705e7c2-6d2e-44c1-91c3-8b7ff98ec150" xmlns:ns3="2e012255-b838-4391-8643-1b756ed2d8a3" targetNamespace="http://schemas.microsoft.com/office/2006/metadata/properties" ma:root="true" ma:fieldsID="1d8fc8575b35b60b7d42c4c8c1b17dd0" ns1:_="" ns2:_="" ns3:_="">
    <xsd:import namespace="http://schemas.microsoft.com/sharepoint/v3"/>
    <xsd:import namespace="3705e7c2-6d2e-44c1-91c3-8b7ff98ec150"/>
    <xsd:import namespace="2e012255-b838-4391-8643-1b756ed2d8a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3:SharedWithUsers" minOccurs="0"/>
                <xsd:element ref="ns3:SharedWithDetails" minOccurs="0"/>
                <xsd:element ref="ns2:MediaServiceSearchProperties" minOccurs="0"/>
                <xsd:element ref="ns1:_ip_UnifiedCompliancePolicyProperties" minOccurs="0"/>
                <xsd:element ref="ns1:_ip_UnifiedCompliancePolicyUIAction" minOccurs="0"/>
                <xsd:element ref="ns3:MigrationSource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6" nillable="true" ma:displayName="Unified Compliance Policy Properties" ma:hidden="true" ma:internalName="_ip_UnifiedCompliancePolicyProperties">
      <xsd:simpleType>
        <xsd:restriction base="dms:Note"/>
      </xsd:simpleType>
    </xsd:element>
    <xsd:element name="_ip_UnifiedCompliancePolicyUIAction" ma:index="2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705e7c2-6d2e-44c1-91c3-8b7ff98ec15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5f17300-1e6c-40ba-91a1-269fcda3900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e012255-b838-4391-8643-1b756ed2d8a3"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87ff7528-c154-45a0-aa6b-b2f138799b06}" ma:internalName="TaxCatchAll" ma:showField="CatchAllData" ma:web="2e012255-b838-4391-8643-1b756ed2d8a3">
      <xsd:complexType>
        <xsd:complexContent>
          <xsd:extension base="dms:MultiChoiceLookup">
            <xsd:sequence>
              <xsd:element name="Value" type="dms:Lookup" maxOccurs="unbounded" minOccurs="0" nillable="true"/>
            </xsd:sequence>
          </xsd:extension>
        </xsd:complexContent>
      </xsd:complexType>
    </xsd:element>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element name="MigrationSourceID" ma:index="28" nillable="true" ma:displayName="MigrationSourceID" ma:internalName="MigrationSourceID"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3705e7c2-6d2e-44c1-91c3-8b7ff98ec150">
      <Terms xmlns="http://schemas.microsoft.com/office/infopath/2007/PartnerControls"/>
    </lcf76f155ced4ddcb4097134ff3c332f>
    <_ip_UnifiedCompliancePolicyProperties xmlns="http://schemas.microsoft.com/sharepoint/v3" xsi:nil="true"/>
    <TaxCatchAll xmlns="2e012255-b838-4391-8643-1b756ed2d8a3" xsi:nil="true"/>
  </documentManagement>
</p:properties>
</file>

<file path=customXml/itemProps1.xml><?xml version="1.0" encoding="utf-8"?>
<ds:datastoreItem xmlns:ds="http://schemas.openxmlformats.org/officeDocument/2006/customXml" ds:itemID="{F5CA85ED-AD2A-4C21-88FD-1D8E2FD27584}">
  <ds:schemaRefs>
    <ds:schemaRef ds:uri="http://schemas.microsoft.com/sharepoint/v3/contenttype/forms"/>
  </ds:schemaRefs>
</ds:datastoreItem>
</file>

<file path=customXml/itemProps2.xml><?xml version="1.0" encoding="utf-8"?>
<ds:datastoreItem xmlns:ds="http://schemas.openxmlformats.org/officeDocument/2006/customXml" ds:itemID="{1E13F45F-7BD4-420E-B215-D6A11E7BC9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705e7c2-6d2e-44c1-91c3-8b7ff98ec150"/>
    <ds:schemaRef ds:uri="2e012255-b838-4391-8643-1b756ed2d8a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5765E2D-4430-4B87-9D4A-BC6BD56AB684}">
  <ds:schemaRefs>
    <ds:schemaRef ds:uri="http://purl.org/dc/terms/"/>
    <ds:schemaRef ds:uri="http://schemas.openxmlformats.org/package/2006/metadata/core-properties"/>
    <ds:schemaRef ds:uri="http://purl.org/dc/dcmitype/"/>
    <ds:schemaRef ds:uri="2e012255-b838-4391-8643-1b756ed2d8a3"/>
    <ds:schemaRef ds:uri="3705e7c2-6d2e-44c1-91c3-8b7ff98ec150"/>
    <ds:schemaRef ds:uri="http://purl.org/dc/elements/1.1/"/>
    <ds:schemaRef ds:uri="http://schemas.microsoft.com/office/2006/metadata/properties"/>
    <ds:schemaRef ds:uri="http://schemas.microsoft.com/office/2006/documentManagement/types"/>
    <ds:schemaRef ds:uri="http://schemas.microsoft.com/sharepoint/v3"/>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2000</TotalTime>
  <Words>164</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Lato</vt:lpstr>
      <vt:lpstr>Office 2013 - 2022 Theme</vt:lpstr>
      <vt:lpstr>Consumer Reports Magazine Full text, PDF version of the popular consumer magazine. Find information on hundreds of consumer products. Articles include images, graphs, and charts in full color from 1991 to present.</vt:lpstr>
    </vt:vector>
  </TitlesOfParts>
  <Manager/>
  <Company>Wisconsin Department of Public Instruction</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BadgerLink</dc:title>
  <dc:subject/>
  <dc:creator>Champoux, Jennifer L.   DPI</dc:creator>
  <cp:keywords/>
  <dc:description/>
  <cp:lastModifiedBy>Champoux, Jennifer L.   DPI</cp:lastModifiedBy>
  <cp:revision>110</cp:revision>
  <cp:lastPrinted>2019-03-27T14:23:35Z</cp:lastPrinted>
  <dcterms:created xsi:type="dcterms:W3CDTF">2018-05-16T19:14:47Z</dcterms:created>
  <dcterms:modified xsi:type="dcterms:W3CDTF">2026-04-02T21:16:37Z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-969730851</vt:i4>
  </property>
  <property fmtid="{D5CDD505-2E9C-101B-9397-08002B2CF9AE}" pid="3" name="_NewReviewCycle">
    <vt:lpwstr/>
  </property>
  <property fmtid="{D5CDD505-2E9C-101B-9397-08002B2CF9AE}" pid="4" name="_EmailSubject">
    <vt:lpwstr>school nursing sub-logo</vt:lpwstr>
  </property>
  <property fmtid="{D5CDD505-2E9C-101B-9397-08002B2CF9AE}" pid="5" name="_AuthorEmail">
    <vt:lpwstr>Louise.Wilson@dpi.wi.gov</vt:lpwstr>
  </property>
  <property fmtid="{D5CDD505-2E9C-101B-9397-08002B2CF9AE}" pid="6" name="_AuthorEmailDisplayName">
    <vt:lpwstr>Wilson, Louise F.   DPI</vt:lpwstr>
  </property>
  <property fmtid="{D5CDD505-2E9C-101B-9397-08002B2CF9AE}" pid="7" name="_PreviousAdHocReviewCycleID">
    <vt:i4>-47106403</vt:i4>
  </property>
  <property fmtid="{D5CDD505-2E9C-101B-9397-08002B2CF9AE}" pid="8" name="ContentTypeId">
    <vt:lpwstr>0x0101002A0D5F934DA1BE49B3B3F9159900EAAC</vt:lpwstr>
  </property>
  <property fmtid="{D5CDD505-2E9C-101B-9397-08002B2CF9AE}" pid="9" name="MediaServiceImageTags">
    <vt:lpwstr/>
  </property>
</Properties>
</file>