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19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79348" y="709839"/>
            <a:ext cx="4378752" cy="804200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rgbClr val="224290"/>
                </a:solidFill>
                <a:latin typeface="Lato" panose="020F0502020204030203" pitchFamily="34" charset="0"/>
              </a:rPr>
              <a:t>Finding Publications in EBSCO Resources</a:t>
            </a:r>
            <a:br>
              <a:rPr lang="en-US" sz="18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b="1" dirty="0">
                <a:latin typeface="Lato" panose="020F0502020204030203" pitchFamily="34" charset="0"/>
              </a:rPr>
              <a:t>Search for publications by title in any EBSCO resource.</a:t>
            </a:r>
          </a:p>
        </p:txBody>
      </p:sp>
      <p:pic>
        <p:nvPicPr>
          <p:cNvPr id="7" name="Picture Placeholder 4" descr="Badgerlink logo.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1139" y="1787286"/>
            <a:ext cx="3823089" cy="2477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EBSCO resource interface with search and navigation menu. Publication Finder feature highlighted on the page. 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0544" y="1872775"/>
            <a:ext cx="3577528" cy="2290750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5055326" y="1903000"/>
            <a:ext cx="2576447" cy="66305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1. From any EBSCO resource home page, click on Publications, found in the lower left side of the page.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979" y="4125128"/>
            <a:ext cx="4021545" cy="2909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EBSCO Publication Finder search page, showing search results for &quot;School Library Journal.&quot;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5030" y="4210048"/>
            <a:ext cx="3792270" cy="2662658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5055325" y="2830732"/>
            <a:ext cx="2546507" cy="216974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2. Enter the publication title in the Search Publications box and click the magnifying glass.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If the title is available in BadgerLink resources, it will appear, listing the resource and dates of coverage available.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Click the resource link to view publication record.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D678F4-3829-6ABD-5080-F1D281010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0047" y="6669049"/>
            <a:ext cx="3668485" cy="20099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2" name="Picture Placeholder 4" descr="&quot;School Library Journal&quot; publication page in EBSCO resource, showing issue years and publisher details.">
            <a:extLst>
              <a:ext uri="{FF2B5EF4-FFF2-40B4-BE49-F238E27FC236}">
                <a16:creationId xmlns:a16="http://schemas.microsoft.com/office/drawing/2014/main" id="{C5A15879-DA86-CEAF-25A9-B04F3FFF2B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39"/>
          <a:stretch>
            <a:fillRect/>
          </a:stretch>
        </p:blipFill>
        <p:spPr>
          <a:xfrm>
            <a:off x="333930" y="6773918"/>
            <a:ext cx="3454299" cy="1847183"/>
          </a:xfrm>
          <a:prstGeom prst="rect">
            <a:avLst/>
          </a:prstGeom>
          <a:effectLst/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E253797-0705-967C-3346-EDE20A342F94}"/>
              </a:ext>
            </a:extLst>
          </p:cNvPr>
          <p:cNvSpPr txBox="1">
            <a:spLocks/>
          </p:cNvSpPr>
          <p:nvPr/>
        </p:nvSpPr>
        <p:spPr>
          <a:xfrm>
            <a:off x="5055325" y="5173790"/>
            <a:ext cx="2576448" cy="88745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3. The publication record displays issues by date, or to search for a specific article or topic, click on “Search within this publication.”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3A7E7E89-F2D6-3DD8-272D-48B079F4E50A}"/>
              </a:ext>
            </a:extLst>
          </p:cNvPr>
          <p:cNvSpPr txBox="1">
            <a:spLocks/>
          </p:cNvSpPr>
          <p:nvPr/>
        </p:nvSpPr>
        <p:spPr>
          <a:xfrm>
            <a:off x="5055324" y="6234554"/>
            <a:ext cx="2546507" cy="114884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4. Clicking “Search within this publication” automatically populates the search with JN “School Library Journal” which will search for articles from School Library Journal.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DDF221-625D-021D-8FF5-CE71B24E2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80389" y="7924538"/>
            <a:ext cx="2776669" cy="804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8" name="Picture Placeholder 4" descr="Screenshot of search query JN &quot;School Library Journal and Jason Reynolds in EBSCO resource Academic Search Premier.">
            <a:extLst>
              <a:ext uri="{FF2B5EF4-FFF2-40B4-BE49-F238E27FC236}">
                <a16:creationId xmlns:a16="http://schemas.microsoft.com/office/drawing/2014/main" id="{F40AA186-59BD-1831-9F00-1F9094560C1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14228" y="8005869"/>
            <a:ext cx="2508990" cy="628638"/>
          </a:xfrm>
          <a:prstGeom prst="rect">
            <a:avLst/>
          </a:prstGeom>
          <a:effectLst/>
        </p:spPr>
      </p:pic>
      <p:pic>
        <p:nvPicPr>
          <p:cNvPr id="1036" name="Picture Placeholder 4" descr="Wisconsin Department of Public Instruction logo.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.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Props1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2358</TotalTime>
  <Words>169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Finding Publications in EBSCO Resources Search for publications by title in any EBSCO resource.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111</cp:revision>
  <cp:lastPrinted>2019-03-27T14:23:35Z</cp:lastPrinted>
  <dcterms:created xsi:type="dcterms:W3CDTF">2018-05-16T19:14:47Z</dcterms:created>
  <dcterms:modified xsi:type="dcterms:W3CDTF">2026-04-10T21:56:31Z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