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70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education-source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s://badgerlink.dpi.wi.gov/resource/professional-development-collection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academic-search-premier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hyperlink" Target="https://badgerlink.dpi.wi.gov/resource/eric" TargetMode="External"/><Relationship Id="rId4" Type="http://schemas.openxmlformats.org/officeDocument/2006/relationships/hyperlink" Target="https://badgerlink.dpi.wi.gov/resource/ebsco-education-resources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badgerlink.dpi.wi.gov/resource/teacher-reference-cent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6737" y="745194"/>
            <a:ext cx="4408880" cy="97007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500" b="1" dirty="0">
                <a:solidFill>
                  <a:srgbClr val="224290"/>
                </a:solidFill>
                <a:latin typeface="Lato" panose="020F0502020204030203" pitchFamily="34" charset="0"/>
              </a:rPr>
              <a:t>Educators’ Professional Learning Resource Guide</a:t>
            </a:r>
            <a:br>
              <a:rPr lang="en-US" sz="1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400" dirty="0">
                <a:latin typeface="Lato" panose="020F0502020204030203" pitchFamily="34" charset="0"/>
              </a:rPr>
              <a:t>Resources for professional learning needs in the field of Education, including scholarly research, journal articles, trade publications, and reports.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2813409" cy="89497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06328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EBSCOhost Education logo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514" y="2356931"/>
            <a:ext cx="1935880" cy="580763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5" y="2180110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EBSCO Education Resources: </a:t>
            </a:r>
            <a:r>
              <a:rPr lang="en-US" sz="1400" dirty="0">
                <a:latin typeface="Lato" panose="020F0502020204030203" pitchFamily="34" charset="0"/>
              </a:rPr>
              <a:t>Multi-database search includes Academic Search Premier, Education Source, ERIC, Professional Development Collection, and Teacher Reference Center. </a:t>
            </a:r>
            <a:r>
              <a:rPr lang="en-US" sz="1400" dirty="0">
                <a:latin typeface="Lato" panose="020F0502020204030203" pitchFamily="34" charset="0"/>
                <a:hlinkClick r:id="rId4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321464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Academic Search Premier logo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514" y="3446942"/>
            <a:ext cx="1966584" cy="573587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31537" y="3334316"/>
            <a:ext cx="5132203" cy="83144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Academic Search Premier: </a:t>
            </a:r>
            <a:r>
              <a:rPr lang="en-US" sz="1400" dirty="0">
                <a:latin typeface="Lato" panose="020F0502020204030203" pitchFamily="34" charset="0"/>
              </a:rPr>
              <a:t>Multidisciplinary database of academic journals for scholarly research. Full-text database with thousands of journals and videos.</a:t>
            </a:r>
            <a:r>
              <a:rPr lang="en-US" sz="1400" b="1" dirty="0">
                <a:latin typeface="Lato" panose="020F0502020204030203" pitchFamily="34" charset="0"/>
              </a:rPr>
              <a:t> </a:t>
            </a: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334258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Education Source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179" y="4478521"/>
            <a:ext cx="1742550" cy="726062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9025" y="4409877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Education Source: </a:t>
            </a:r>
            <a:r>
              <a:rPr lang="en-US" sz="1400" dirty="0">
                <a:latin typeface="Lato" panose="020F0502020204030203" pitchFamily="34" charset="0"/>
              </a:rPr>
              <a:t>Education focused database with full-text journals covering all levels from early childhood to higher education. Contains unique journals not available in Academic Search Premier. </a:t>
            </a: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5453867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ERIC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515" y="5681361"/>
            <a:ext cx="1935880" cy="564632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5" y="5547048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ERIC: </a:t>
            </a:r>
            <a:r>
              <a:rPr lang="en-US" sz="1400" dirty="0">
                <a:latin typeface="Lato" panose="020F0502020204030203" pitchFamily="34" charset="0"/>
              </a:rPr>
              <a:t>Database of citations and full-text education literature and resources. Includes records and journal articles, books, conference papers, curriculum guides, dissertations, and policy papers.</a:t>
            </a:r>
            <a:r>
              <a:rPr lang="en-US" sz="1400" b="1" dirty="0">
                <a:latin typeface="Lato" panose="020F0502020204030203" pitchFamily="34" charset="0"/>
              </a:rPr>
              <a:t> </a:t>
            </a:r>
            <a:r>
              <a:rPr lang="en-US" sz="1400" dirty="0">
                <a:latin typeface="Lato" panose="020F0502020204030203" pitchFamily="34" charset="0"/>
                <a:hlinkClick r:id="rId10"/>
              </a:rPr>
              <a:t>Details and how to use.</a:t>
            </a:r>
            <a:r>
              <a:rPr lang="en-US" sz="1400" dirty="0">
                <a:latin typeface="Lato" panose="020F0502020204030203" pitchFamily="34" charset="0"/>
              </a:rPr>
              <a:t> 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573476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Professional Development Collection logo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443" y="6821462"/>
            <a:ext cx="1910951" cy="55736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31537" y="6682631"/>
            <a:ext cx="5132203" cy="82504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Professional Development Collection: </a:t>
            </a:r>
            <a:r>
              <a:rPr lang="en-US" sz="1400" dirty="0">
                <a:latin typeface="Lato" panose="020F0502020204030203" pitchFamily="34" charset="0"/>
              </a:rPr>
              <a:t>Database with full-text, peer-reviewed journals and educational reports.</a:t>
            </a:r>
            <a:r>
              <a:rPr lang="en-US" sz="1400" b="1" dirty="0">
                <a:latin typeface="Lato" panose="020F0502020204030203" pitchFamily="34" charset="0"/>
              </a:rPr>
              <a:t> </a:t>
            </a:r>
            <a:r>
              <a:rPr lang="en-US" sz="1400" dirty="0">
                <a:latin typeface="Lato" panose="020F0502020204030203" pitchFamily="34" charset="0"/>
                <a:hlinkClick r:id="rId12"/>
              </a:rPr>
              <a:t>Details and how to use. </a:t>
            </a: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714943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5" name="Picture Placeholder 4" descr="Teacher Reference Center logo.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443" y="7941795"/>
            <a:ext cx="1923036" cy="560884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209025" y="7816380"/>
            <a:ext cx="5132203" cy="83588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Teacher Reference Center: </a:t>
            </a:r>
            <a:r>
              <a:rPr lang="en-US" sz="1400" dirty="0">
                <a:latin typeface="Lato" panose="020F0502020204030203" pitchFamily="34" charset="0"/>
              </a:rPr>
              <a:t>Abstracting and indexing database with records for more than 200 peer-reviewed education related journals. </a:t>
            </a:r>
            <a:r>
              <a:rPr lang="en-US" sz="1400" dirty="0">
                <a:latin typeface="Lato" panose="020F0502020204030203" pitchFamily="34" charset="0"/>
                <a:hlinkClick r:id="rId14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1410</TotalTime>
  <Words>233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Educators’ Professional Learning Resource Guide Resources for professional learning needs in the field of Education, including scholarly research, journal articles, trade publications, and reports.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101</cp:revision>
  <cp:lastPrinted>2019-03-27T14:23:35Z</cp:lastPrinted>
  <dcterms:created xsi:type="dcterms:W3CDTF">2018-05-16T19:14:47Z</dcterms:created>
  <dcterms:modified xsi:type="dcterms:W3CDTF">2026-04-03T22:27:03Z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