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53DB25-1695-4DDB-B6CB-3DCEB77DE993}" v="1" dt="2026-03-16T21:50:46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6224" autoAdjust="0"/>
  </p:normalViewPr>
  <p:slideViewPr>
    <p:cSldViewPr snapToGrid="0">
      <p:cViewPr varScale="1">
        <p:scale>
          <a:sx n="63" d="100"/>
          <a:sy n="63" d="100"/>
        </p:scale>
        <p:origin x="2717" y="53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adgerlink.dpi.wi.gov/resource/consumer-health-complete" TargetMode="External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hyperlink" Target="https://badgerlink.dpi.wi.gov/resource/health-source-nursingacademic-edition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adgerlink.dpi.wi.gov/resource/alt-healthwatch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hyperlink" Target="https://badgerlink.dpi.wi.gov/resource/health-source-consumer-edition" TargetMode="External"/><Relationship Id="rId4" Type="http://schemas.openxmlformats.org/officeDocument/2006/relationships/hyperlink" Target="https://badgerlink.dpi.wi.gov/resource/ebsco-health-resources" TargetMode="External"/><Relationship Id="rId9" Type="http://schemas.openxmlformats.org/officeDocument/2006/relationships/image" Target="../media/image5.png"/><Relationship Id="rId14" Type="http://schemas.openxmlformats.org/officeDocument/2006/relationships/hyperlink" Target="https://badgerlink.dpi.wi.gov/resource/medlin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6457" y="754937"/>
            <a:ext cx="4159160" cy="1105770"/>
          </a:xfrm>
        </p:spPr>
        <p:txBody>
          <a:bodyPr>
            <a:normAutofit fontScale="90000"/>
          </a:bodyPr>
          <a:lstStyle/>
          <a:p>
            <a:pPr algn="l"/>
            <a:r>
              <a:rPr lang="en-US" sz="2700" b="1" dirty="0">
                <a:solidFill>
                  <a:srgbClr val="224290"/>
                </a:solidFill>
                <a:latin typeface="Lato" panose="020F0502020204030203" pitchFamily="34" charset="0"/>
              </a:rPr>
              <a:t>Health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Find a great collection of resources on alternative medicine, consumer health, academic research in medical and nursing fields, and biomedical journals.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2063289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EBSCOhost Health logo.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723" y="2340321"/>
            <a:ext cx="1935880" cy="580763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9025" y="2123887"/>
            <a:ext cx="5008639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EBSCO Health Resources: </a:t>
            </a:r>
            <a:r>
              <a:rPr lang="en-US" sz="1400" dirty="0">
                <a:latin typeface="Lato" panose="020F0502020204030203" pitchFamily="34" charset="0"/>
              </a:rPr>
              <a:t>Multi-database search includes Alt HealthWatch, Consumer Health Complete, Health Source: Consumer Edition, Health Source: Nursing/Academic Edition, and MEDLINE. </a:t>
            </a:r>
            <a:r>
              <a:rPr lang="en-US" sz="1400" dirty="0">
                <a:latin typeface="Lato" panose="020F0502020204030203" pitchFamily="34" charset="0"/>
                <a:hlinkClick r:id="rId4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3214649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Alt HealthWatch logo.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4214" y="3306227"/>
            <a:ext cx="852477" cy="852477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09025" y="3272120"/>
            <a:ext cx="5008639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Alt HealthWatch: </a:t>
            </a:r>
            <a:r>
              <a:rPr lang="en-US" sz="1400" dirty="0">
                <a:latin typeface="Lato" panose="020F0502020204030203" pitchFamily="34" charset="0"/>
              </a:rPr>
              <a:t>Alternative health research database focused on complementary, holistic, and integrated approaches to health care and wellness. Full-text international and often peer-reviewed journals. </a:t>
            </a:r>
            <a:r>
              <a:rPr lang="en-US" sz="1400" dirty="0">
                <a:latin typeface="Lato" panose="020F0502020204030203" pitchFamily="34" charset="0"/>
                <a:hlinkClick r:id="rId6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4334258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Consumer Health Complete logo."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4215" y="4417403"/>
            <a:ext cx="852477" cy="852477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209025" y="4409877"/>
            <a:ext cx="5008639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Consumer Health Complete: </a:t>
            </a:r>
            <a:r>
              <a:rPr lang="en-US" sz="1400" dirty="0">
                <a:latin typeface="Lato" panose="020F0502020204030203" pitchFamily="34" charset="0"/>
              </a:rPr>
              <a:t>Consumer-oriented health content, from mainstream to holistic medicine with full-text magazines and journals, health reference books, eBooks, and consumer health pamphlets. </a:t>
            </a:r>
            <a:r>
              <a:rPr lang="en-US" sz="1400" dirty="0">
                <a:latin typeface="Lato" panose="020F0502020204030203" pitchFamily="34" charset="0"/>
                <a:hlinkClick r:id="rId8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5453867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Health Source Consumer Edition logo."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4214" y="5541732"/>
            <a:ext cx="852477" cy="852477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09025" y="5547048"/>
            <a:ext cx="5008639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Health Source Consumer Edition: </a:t>
            </a:r>
            <a:r>
              <a:rPr lang="en-US" sz="1400" dirty="0">
                <a:latin typeface="Lato" panose="020F0502020204030203" pitchFamily="34" charset="0"/>
              </a:rPr>
              <a:t>Consumer health information including health magazines, pamphlets, and reference books. </a:t>
            </a:r>
            <a:r>
              <a:rPr lang="en-US" sz="1400" dirty="0">
                <a:latin typeface="Lato" panose="020F0502020204030203" pitchFamily="34" charset="0"/>
                <a:hlinkClick r:id="rId10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413596-454C-427A-BECA-F03EE6C91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6573476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Health Source Nursing/Academic Edition logo."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1576" y="6662558"/>
            <a:ext cx="845115" cy="845115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209025" y="6682631"/>
            <a:ext cx="5008639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Health Source Nursing/Academic Edition: </a:t>
            </a:r>
            <a:r>
              <a:rPr lang="en-US" sz="1400" dirty="0">
                <a:latin typeface="Lato" panose="020F0502020204030203" pitchFamily="34" charset="0"/>
              </a:rPr>
              <a:t>Full-text journals for researchers, allied health professionals, nurses, and medical educators. </a:t>
            </a:r>
            <a:r>
              <a:rPr lang="en-US" sz="1400" dirty="0">
                <a:latin typeface="Lato" panose="020F0502020204030203" pitchFamily="34" charset="0"/>
                <a:hlinkClick r:id="rId12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BAC29CD-EE8F-2917-64AC-1607AC43B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7714943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5" name="Picture Placeholder 4" descr="MEDLINE logo."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1576" y="7806522"/>
            <a:ext cx="845115" cy="845115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2209025" y="7825818"/>
            <a:ext cx="5008639" cy="84511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Lato" panose="020F0502020204030203" pitchFamily="34" charset="0"/>
              </a:rPr>
              <a:t>MEDLINE: </a:t>
            </a:r>
            <a:r>
              <a:rPr lang="en-US" sz="1400" dirty="0">
                <a:latin typeface="Lato" panose="020F0502020204030203" pitchFamily="34" charset="0"/>
              </a:rPr>
              <a:t>Abstracts and citations for biomedical and health journals used by health care professionals, nurses, clinicians, and researchers. </a:t>
            </a:r>
            <a:r>
              <a:rPr lang="en-US" sz="1400" dirty="0">
                <a:latin typeface="Lato" panose="020F0502020204030203" pitchFamily="34" charset="0"/>
                <a:hlinkClick r:id="rId14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1348</TotalTime>
  <Words>245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Health Resource Guide Find a great collection of resources on alternative medicine, consumer health, academic research in medical and nursing fields, and biomedical journals.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Neuman, Elizabeth J.   DPI</cp:lastModifiedBy>
  <cp:revision>102</cp:revision>
  <cp:lastPrinted>2019-03-27T14:23:35Z</cp:lastPrinted>
  <dcterms:created xsi:type="dcterms:W3CDTF">2018-05-16T19:14:47Z</dcterms:created>
  <dcterms:modified xsi:type="dcterms:W3CDTF">2026-04-02T16:37:30Z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