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1860" y="54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9347" y="581019"/>
            <a:ext cx="4493053" cy="1259299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b="1" dirty="0" err="1">
                <a:solidFill>
                  <a:srgbClr val="224290"/>
                </a:solidFill>
                <a:latin typeface="Lato" panose="020F0502020204030203" pitchFamily="34" charset="0"/>
              </a:rPr>
              <a:t>HeritageQuest</a:t>
            </a:r>
            <a:r>
              <a:rPr lang="en-US" sz="2000" b="1" dirty="0">
                <a:solidFill>
                  <a:srgbClr val="224290"/>
                </a:solidFill>
                <a:latin typeface="Lato" panose="020F0502020204030203" pitchFamily="34" charset="0"/>
              </a:rPr>
              <a:t> Online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600" b="1" dirty="0">
                <a:latin typeface="Lato" panose="020F0502020204030203" pitchFamily="34" charset="0"/>
              </a:rPr>
              <a:t>A comprehensive treasury of American genealogical sources including unique primary sources, local and family histories, U.S. Federal Censuses, books, cemetery records, city directories, and military records.</a:t>
            </a:r>
          </a:p>
        </p:txBody>
      </p:sp>
      <p:pic>
        <p:nvPicPr>
          <p:cNvPr id="7" name="Picture Placeholder 4" descr="Badgerlink logo.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6783" y="1975030"/>
            <a:ext cx="7303548" cy="43768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A genealogy record interface showing the 1900 census for George Smith Clark, with a detailed sidebar.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2" r="7902"/>
          <a:stretch/>
        </p:blipFill>
        <p:spPr>
          <a:xfrm>
            <a:off x="407119" y="2024090"/>
            <a:ext cx="7025647" cy="4120205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44225" y="6517015"/>
            <a:ext cx="1863586" cy="1206390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1. Selecting save button above the census record view allows you to select download or email options for saving image of record.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E253797-0705-967C-3346-EDE20A342F94}"/>
              </a:ext>
            </a:extLst>
          </p:cNvPr>
          <p:cNvSpPr txBox="1">
            <a:spLocks/>
          </p:cNvSpPr>
          <p:nvPr/>
        </p:nvSpPr>
        <p:spPr>
          <a:xfrm>
            <a:off x="2063934" y="6517015"/>
            <a:ext cx="1722157" cy="1152936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2. Selecting small button with arrow pointed to the right shows detailed information from the census record on name searched. 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D31B1EE-E0FF-5723-363F-EF3EA4600FA9}"/>
              </a:ext>
            </a:extLst>
          </p:cNvPr>
          <p:cNvSpPr txBox="1">
            <a:spLocks/>
          </p:cNvSpPr>
          <p:nvPr/>
        </p:nvSpPr>
        <p:spPr>
          <a:xfrm>
            <a:off x="3786091" y="6517015"/>
            <a:ext cx="1863586" cy="818404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3. Selecting small wrench icon provides a window pop up with additional viewing options. 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3804625" y="7432191"/>
            <a:ext cx="1863586" cy="1245504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4. Selecting small icon in bottom right allows view of typed transcription of handwritten scan of census record, allowing for more easy reading. 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9E09DF-641A-C70C-D2DD-13E31154DC44}"/>
              </a:ext>
            </a:extLst>
          </p:cNvPr>
          <p:cNvSpPr txBox="1">
            <a:spLocks/>
          </p:cNvSpPr>
          <p:nvPr/>
        </p:nvSpPr>
        <p:spPr>
          <a:xfrm>
            <a:off x="5686745" y="6516245"/>
            <a:ext cx="1863586" cy="155692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5. Selecting small icon of filmstrip displays additional scanned pages of census records, allowing you to navigate to other regions of the area the census records were recorded. </a:t>
            </a:r>
          </a:p>
        </p:txBody>
      </p:sp>
      <p:pic>
        <p:nvPicPr>
          <p:cNvPr id="1036" name="Picture Placeholder 4" descr="Wisconsin Department of Public Instruction logo.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.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2445</TotalTime>
  <Words>182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HeritageQuest Online A comprehensive treasury of American genealogical sources including unique primary sources, local and family histories, U.S. Federal Censuses, books, cemetery records, city directories, and military records.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113</cp:revision>
  <cp:lastPrinted>2019-03-27T14:23:35Z</cp:lastPrinted>
  <dcterms:created xsi:type="dcterms:W3CDTF">2018-05-16T19:14:47Z</dcterms:created>
  <dcterms:modified xsi:type="dcterms:W3CDTF">2026-04-03T22:11:44Z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