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hyperlink" Target="https://badgerlink.dpi.wi.gov/resource/newspaper-source-plus" TargetMode="External"/><Relationship Id="rId18" Type="http://schemas.openxmlformats.org/officeDocument/2006/relationships/hyperlink" Target="https://badgerlink.dpi.wi.gov/resource/novelist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7.jpeg"/><Relationship Id="rId7" Type="http://schemas.openxmlformats.org/officeDocument/2006/relationships/hyperlink" Target="https://badgerlink.dpi.wi.gov/resource/points-view-reference-source" TargetMode="External"/><Relationship Id="rId12" Type="http://schemas.openxmlformats.org/officeDocument/2006/relationships/hyperlink" Target="https://badgerlink.dpi.wi.gov/resource/archive-wisconsin-newspapers" TargetMode="External"/><Relationship Id="rId17" Type="http://schemas.openxmlformats.org/officeDocument/2006/relationships/hyperlink" Target="https://badgerlink.dpi.wi.gov/resource/literary-reference-source-plus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5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explora-middle-high-schools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badgerlink.dpi.wi.gov/resource/explora-elementary-schools" TargetMode="External"/><Relationship Id="rId15" Type="http://schemas.openxmlformats.org/officeDocument/2006/relationships/hyperlink" Target="https://badgerlink.dpi.wi.gov/resource/us-newsstream" TargetMode="External"/><Relationship Id="rId10" Type="http://schemas.openxmlformats.org/officeDocument/2006/relationships/hyperlink" Target="https://badgerlink.dpi.wi.gov/resource/mas-complete" TargetMode="External"/><Relationship Id="rId19" Type="http://schemas.openxmlformats.org/officeDocument/2006/relationships/hyperlink" Target="https://badgerlink.dpi.wi.gov/resource/poetry-short-story-reference-source" TargetMode="External"/><Relationship Id="rId4" Type="http://schemas.openxmlformats.org/officeDocument/2006/relationships/hyperlink" Target="https://badgerlink.dpi.wi.gov/resource/britannica-school" TargetMode="External"/><Relationship Id="rId9" Type="http://schemas.openxmlformats.org/officeDocument/2006/relationships/hyperlink" Target="https://badgerlink.dpi.wi.gov/resource/middle-search-plus" TargetMode="External"/><Relationship Id="rId14" Type="http://schemas.openxmlformats.org/officeDocument/2006/relationships/hyperlink" Target="https://badgerlink.dpi.wi.gov/resource/newspaperscom-library-edition-world-collec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0217" y="510415"/>
            <a:ext cx="4287883" cy="149350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Homework Help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for your younger public library users. Check out research and reference databases, newspapers, magazines, and reading recommendations.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604" y="2087743"/>
            <a:ext cx="7265190" cy="15008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2" name="Picture Placeholder 4" descr="Magnifying glass.">
            <a:extLst>
              <a:ext uri="{FF2B5EF4-FFF2-40B4-BE49-F238E27FC236}">
                <a16:creationId xmlns:a16="http://schemas.microsoft.com/office/drawing/2014/main" id="{23B3DB24-EB78-87C1-14F8-205BE9F4544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8467" y="2233200"/>
            <a:ext cx="1209929" cy="1209929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98C560C-9957-8CF0-0448-AC00C6204097}"/>
              </a:ext>
            </a:extLst>
          </p:cNvPr>
          <p:cNvSpPr txBox="1">
            <a:spLocks/>
          </p:cNvSpPr>
          <p:nvPr/>
        </p:nvSpPr>
        <p:spPr>
          <a:xfrm>
            <a:off x="2313259" y="2145138"/>
            <a:ext cx="4585942" cy="133059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Reference and Research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4"/>
              </a:rPr>
              <a:t>Britannica School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5"/>
              </a:rPr>
              <a:t>Explora for Elementary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6"/>
              </a:rPr>
              <a:t>Explora for Middle and High Schools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7"/>
              </a:rPr>
              <a:t>Points of View Reference Source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2ECE47-0EC3-11AD-C2E6-5F135F677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6783" y="3752549"/>
            <a:ext cx="7277825" cy="1506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4" name="Picture Placeholder 4" descr="Outline of a magazine article with boxes representing where a headline, picture, and text would be. ">
            <a:extLst>
              <a:ext uri="{FF2B5EF4-FFF2-40B4-BE49-F238E27FC236}">
                <a16:creationId xmlns:a16="http://schemas.microsoft.com/office/drawing/2014/main" id="{63DD58DB-B09D-E90C-87BE-E7BDF1D0963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186" y="3902543"/>
            <a:ext cx="1321961" cy="1207008"/>
          </a:xfrm>
          <a:prstGeom prst="rect">
            <a:avLst/>
          </a:prstGeom>
          <a:effectLst/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4D5D12DA-5002-0467-B46B-39CE25DDC156}"/>
              </a:ext>
            </a:extLst>
          </p:cNvPr>
          <p:cNvSpPr txBox="1">
            <a:spLocks/>
          </p:cNvSpPr>
          <p:nvPr/>
        </p:nvSpPr>
        <p:spPr>
          <a:xfrm>
            <a:off x="2313259" y="3902651"/>
            <a:ext cx="4430321" cy="85497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Magazines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9"/>
              </a:rPr>
              <a:t>Middle Search Plus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0"/>
              </a:rPr>
              <a:t>MAS Complete</a:t>
            </a:r>
            <a:endParaRPr lang="en-US" sz="16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0969" y="5423508"/>
            <a:ext cx="7277825" cy="14908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Folded newspaper with News as the headline."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610" y="5545500"/>
            <a:ext cx="1207008" cy="1207008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313259" y="5484036"/>
            <a:ext cx="4430321" cy="140812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Newspapers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2"/>
              </a:rPr>
              <a:t>Archive of Wisconsin Newspapers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3"/>
              </a:rPr>
              <a:t>Newspapers Source Plus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4"/>
              </a:rPr>
              <a:t>Newspapers.com Library Edition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5"/>
              </a:rPr>
              <a:t>U.S. </a:t>
            </a:r>
            <a:r>
              <a:rPr lang="en-US" sz="1600" dirty="0" err="1">
                <a:latin typeface="Lato" panose="020F0502020204030203" pitchFamily="34" charset="0"/>
                <a:hlinkClick r:id="rId15"/>
              </a:rPr>
              <a:t>Newsstream</a:t>
            </a:r>
            <a:endParaRPr lang="en-US" sz="1600" dirty="0">
              <a:latin typeface="Lato" panose="020F050202020403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C29CD-EE8F-2917-64AC-1607AC43B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604" y="7169535"/>
            <a:ext cx="7265190" cy="15651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5" name="Picture Placeholder 4" descr="Open book with bookmark in upper right center of the page. "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1388" y="7339073"/>
            <a:ext cx="1207008" cy="1207008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313259" y="7314729"/>
            <a:ext cx="4056422" cy="112014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Reading and Literacy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7"/>
              </a:rPr>
              <a:t>Literacy Reference Source Plus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Lato" panose="020F0502020204030203" pitchFamily="34" charset="0"/>
                <a:hlinkClick r:id="rId18"/>
              </a:rPr>
              <a:t>NoveList</a:t>
            </a:r>
            <a:endParaRPr lang="en-US" sz="16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  <a:hlinkClick r:id="rId19"/>
              </a:rPr>
              <a:t>Poetry and Short Story Reference Source</a:t>
            </a:r>
            <a:endParaRPr lang="en-US" sz="16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765E2D-4430-4B87-9D4A-BC6BD56AB68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3705e7c2-6d2e-44c1-91c3-8b7ff98ec150"/>
    <ds:schemaRef ds:uri="2e012255-b838-4391-8643-1b756ed2d8a3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1673</TotalTime>
  <Words>114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Homework Help Resource Guide Find a great collection of resources for your younger public library users. Check out research and reference databases, newspapers, magazines, and reading recommendations.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 Newspapers</dc:title>
  <dc:subject/>
  <dc:creator>Champoux, Jennifer L.   DPI</dc:creator>
  <cp:keywords/>
  <dc:description/>
  <cp:lastModifiedBy>Champoux, Jennifer L.   DPI</cp:lastModifiedBy>
  <cp:revision>106</cp:revision>
  <cp:lastPrinted>2019-03-27T14:23:35Z</cp:lastPrinted>
  <dcterms:created xsi:type="dcterms:W3CDTF">2018-05-16T19:14:47Z</dcterms:created>
  <dcterms:modified xsi:type="dcterms:W3CDTF">2026-03-30T21:26:22Z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