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282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adgerlink.dpi.wi.gov/resource/archive-wisconsin-newspapers" TargetMode="External"/><Relationship Id="rId13" Type="http://schemas.openxmlformats.org/officeDocument/2006/relationships/hyperlink" Target="https://www.wiscat.net/ext/validateglobal.php?cid=stwi&amp;lid=stwi&amp;dataid=101" TargetMode="External"/><Relationship Id="rId18" Type="http://schemas.openxmlformats.org/officeDocument/2006/relationships/hyperlink" Target="https://badgerlink.dpi.wi.gov/resource/novelist-k-8" TargetMode="External"/><Relationship Id="rId3" Type="http://schemas.openxmlformats.org/officeDocument/2006/relationships/hyperlink" Target="https://www.wiscat.net/ext/validateglobal.php?cid=stwi&amp;lid=stwi&amp;dataid=452" TargetMode="External"/><Relationship Id="rId7" Type="http://schemas.openxmlformats.org/officeDocument/2006/relationships/image" Target="../media/image3.png"/><Relationship Id="rId12" Type="http://schemas.openxmlformats.org/officeDocument/2006/relationships/hyperlink" Target="https://badgerlink.dpi.wi.gov/resource/explora-middle-high-schools" TargetMode="External"/><Relationship Id="rId1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hyperlink" Target="https://www.wiscat.net/ext/validateglobal.php?cid=stwi&amp;lid=stwi&amp;dataid=764" TargetMode="External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iscat.net/ext/validateglobal.php?cid=stwi&amp;lid=stwi&amp;dataid=1235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badgerlink.dpi.wi.gov/resource/britannica-school-middle" TargetMode="External"/><Relationship Id="rId15" Type="http://schemas.openxmlformats.org/officeDocument/2006/relationships/hyperlink" Target="https://badgerlink.dpi.wi.gov/resource/middle-search-plus" TargetMode="External"/><Relationship Id="rId10" Type="http://schemas.openxmlformats.org/officeDocument/2006/relationships/hyperlink" Target="https://www.wiscat.net/ext/validateglobal.php?cid=stwi&amp;lid=stwi&amp;dataid=1967" TargetMode="External"/><Relationship Id="rId19" Type="http://schemas.openxmlformats.org/officeDocument/2006/relationships/image" Target="../media/image7.png"/><Relationship Id="rId4" Type="http://schemas.openxmlformats.org/officeDocument/2006/relationships/image" Target="../media/image2.jpg"/><Relationship Id="rId9" Type="http://schemas.openxmlformats.org/officeDocument/2006/relationships/hyperlink" Target="https://badgerlink.dpi.wi.gov/resource/britannica-escolar" TargetMode="Externa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2792" y="682521"/>
            <a:ext cx="4395308" cy="1290320"/>
          </a:xfrm>
        </p:spPr>
        <p:txBody>
          <a:bodyPr>
            <a:normAutofit fontScale="90000"/>
          </a:bodyPr>
          <a:lstStyle/>
          <a:p>
            <a:pPr algn="l"/>
            <a:r>
              <a:rPr lang="en-US" sz="2700" b="1" dirty="0">
                <a:solidFill>
                  <a:srgbClr val="224290"/>
                </a:solidFill>
                <a:latin typeface="Lato" panose="020F0502020204030203" pitchFamily="34" charset="0"/>
              </a:rPr>
              <a:t>Middle School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Find a great collection of resources for your </a:t>
            </a:r>
            <a:br>
              <a:rPr lang="en-US" sz="1800" b="1" dirty="0"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6-8</a:t>
            </a:r>
            <a:r>
              <a:rPr lang="en-US" sz="1800" b="1" baseline="30000" dirty="0">
                <a:latin typeface="Lato" panose="020F0502020204030203" pitchFamily="34" charset="0"/>
              </a:rPr>
              <a:t>th</a:t>
            </a:r>
            <a:r>
              <a:rPr lang="en-US" sz="1800" b="1" dirty="0">
                <a:latin typeface="Lato" panose="020F0502020204030203" pitchFamily="34" charset="0"/>
              </a:rPr>
              <a:t> grade student! Discover articles, encyclopedias, multimedia, and reading recommendations.</a:t>
            </a:r>
          </a:p>
        </p:txBody>
      </p:sp>
      <p:pic>
        <p:nvPicPr>
          <p:cNvPr id="7" name="Picture Placeholder 4" descr="Badgerlink logo.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587" y="2142708"/>
            <a:ext cx="7543800" cy="1290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Britannica School Middle logo.">
            <a:hlinkClick r:id="rId3"/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864" y="2180110"/>
            <a:ext cx="1885212" cy="628404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9025" y="2180109"/>
            <a:ext cx="5449075" cy="118995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Britannica School - Middle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Encyclopedia articles with images, maps, and other learning materials for middle school students.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5"/>
              </a:rPr>
              <a:t>Details and how to use.</a:t>
            </a:r>
            <a:endParaRPr lang="en-US" sz="1600" b="1" dirty="0">
              <a:latin typeface="Lato" panose="020F050202020403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3572574"/>
            <a:ext cx="7543800" cy="1290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Britannica Escolar logo.">
            <a:hlinkClick r:id="rId6"/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6509" y="3749833"/>
            <a:ext cx="1707887" cy="466821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06605" y="3625863"/>
            <a:ext cx="5259286" cy="112116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Britannica Escolar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Spanish encyclopedia for students and their educators.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8"/>
              </a:rPr>
              <a:t>Details and </a:t>
            </a:r>
            <a:r>
              <a:rPr lang="en-US" sz="1600" dirty="0">
                <a:latin typeface="Lato" panose="020F0502020204030203" pitchFamily="34" charset="0"/>
                <a:hlinkClick r:id="rId9"/>
              </a:rPr>
              <a:t>how</a:t>
            </a:r>
            <a:r>
              <a:rPr lang="en-US" sz="1600" dirty="0">
                <a:latin typeface="Lato" panose="020F0502020204030203" pitchFamily="34" charset="0"/>
                <a:hlinkClick r:id="rId8"/>
              </a:rPr>
              <a:t> to use.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4980250"/>
            <a:ext cx="7543800" cy="12936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Explora for Middle and High Schools logo.">
            <a:hlinkClick r:id="rId10"/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864" y="5231684"/>
            <a:ext cx="1729490" cy="504434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209023" y="5051043"/>
            <a:ext cx="5256868" cy="110988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Explora for Middle and High Schools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Interface that searches magazines, newspapers, encyclopedias, and other reliable sources.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2"/>
              </a:rPr>
              <a:t>Details and how to use. 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6385177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Middle Search Plus logo.">
            <a:hlinkClick r:id="rId13"/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864" y="6648524"/>
            <a:ext cx="1694781" cy="494311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09024" y="6448872"/>
            <a:ext cx="5256867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Middle Search Plus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Full text magazines for middle school students.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5"/>
              </a:rPr>
              <a:t>Details and how to use. 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413596-454C-427A-BECA-F03EE6C91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7532100"/>
            <a:ext cx="7543800" cy="120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NoveList K-8 logo.">
            <a:hlinkClick r:id="rId16"/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864" y="7760983"/>
            <a:ext cx="1548414" cy="453685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209025" y="7588329"/>
            <a:ext cx="5256866" cy="108942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 err="1">
                <a:latin typeface="Lato" panose="020F0502020204030203" pitchFamily="34" charset="0"/>
              </a:rPr>
              <a:t>NoveList</a:t>
            </a:r>
            <a:endParaRPr lang="en-US" sz="18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Children’s fiction recommendation resource with </a:t>
            </a:r>
            <a:r>
              <a:rPr lang="en-US" sz="1800" dirty="0" err="1">
                <a:latin typeface="Lato" panose="020F0502020204030203" pitchFamily="34" charset="0"/>
              </a:rPr>
              <a:t>readlikes</a:t>
            </a:r>
            <a:r>
              <a:rPr lang="en-US" sz="1800" dirty="0">
                <a:latin typeface="Lato" panose="020F0502020204030203" pitchFamily="34" charset="0"/>
              </a:rPr>
              <a:t>, discussion guides, and reading lists.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8"/>
              </a:rPr>
              <a:t>Details and how to use. 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6" name="Picture Placeholder 4" descr="Wisconsin Department of Public Instruction logo.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.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1395</TotalTime>
  <Words>162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Middle School Resource Guide Find a great collection of resources for your  6-8th grade student! Discover articles, encyclopedias, multimedia, and reading recommendations.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102</cp:revision>
  <cp:lastPrinted>2019-03-27T14:23:35Z</cp:lastPrinted>
  <dcterms:created xsi:type="dcterms:W3CDTF">2018-05-16T19:14:47Z</dcterms:created>
  <dcterms:modified xsi:type="dcterms:W3CDTF">2026-03-23T22:17:24Z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