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186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5275" y="591431"/>
            <a:ext cx="4262825" cy="1103001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b="1" dirty="0">
                <a:solidFill>
                  <a:srgbClr val="224290"/>
                </a:solidFill>
                <a:latin typeface="Lato" panose="020F0502020204030203" pitchFamily="34" charset="0"/>
              </a:rPr>
              <a:t>Newspaper.com Library Edition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600" b="1" dirty="0">
                <a:latin typeface="Lato" panose="020F0502020204030203" pitchFamily="34" charset="0"/>
              </a:rPr>
              <a:t>Search historical newspapers archive from 1700s – 2000s containing thousands of well-known regional, state, and small local newspapers in the United States and other countries. </a:t>
            </a:r>
          </a:p>
        </p:txBody>
      </p:sp>
      <p:pic>
        <p:nvPicPr>
          <p:cNvPr id="7" name="Picture Placeholder 4" descr="Badgerlink logo.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9997" y="1909294"/>
            <a:ext cx="5659911" cy="18778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Search interface for Newspapers.com Library Edition with fields for keyword, date, and location over a newspaper-text background.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20" b="22520"/>
          <a:stretch/>
        </p:blipFill>
        <p:spPr>
          <a:xfrm>
            <a:off x="246783" y="1962364"/>
            <a:ext cx="5419366" cy="1678557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5872240" y="1904190"/>
            <a:ext cx="1581045" cy="115293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1. Upon selecting the resource, the home page provides a search box for typing in a keyword, date, and location 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28E813-E305-B97D-AB4C-E80ED0350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205" y="3735726"/>
            <a:ext cx="4559027" cy="21506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4" name="Picture Placeholder 4" descr="Upon selecting Papers category in the top list of search options, a search box with Filter by paper or location appears, along with boxes containing a newspaper title, a small image of the front page of that newspaper, location the newspaper title was published, and years of coverage available in the newspaper database.">
            <a:extLst>
              <a:ext uri="{FF2B5EF4-FFF2-40B4-BE49-F238E27FC236}">
                <a16:creationId xmlns:a16="http://schemas.microsoft.com/office/drawing/2014/main" id="{C5363723-10E6-C6D7-4ACB-1799111600B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4283" y="3732134"/>
            <a:ext cx="4384363" cy="2470884"/>
          </a:xfrm>
          <a:prstGeom prst="rect">
            <a:avLst/>
          </a:prstGeom>
          <a:effectLst/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E253797-0705-967C-3346-EDE20A342F94}"/>
              </a:ext>
            </a:extLst>
          </p:cNvPr>
          <p:cNvSpPr txBox="1">
            <a:spLocks/>
          </p:cNvSpPr>
          <p:nvPr/>
        </p:nvSpPr>
        <p:spPr>
          <a:xfrm>
            <a:off x="5360253" y="3787152"/>
            <a:ext cx="2093032" cy="134247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2. Select Papers in the top gray bar to search for a specific newspaper title or narrow by location to see the listing by state or country.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115" y="5828445"/>
            <a:ext cx="4906117" cy="29811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Front page of &quot;Baraboo Weekly News&quot; dated November 7, 1918, with multiple news articles and a digital interface for navigation.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2" r="7902"/>
          <a:stretch/>
        </p:blipFill>
        <p:spPr>
          <a:xfrm>
            <a:off x="407119" y="5916386"/>
            <a:ext cx="4746299" cy="2783477"/>
          </a:xfrm>
          <a:prstGeom prst="rect">
            <a:avLst/>
          </a:prstGeom>
          <a:effectLst/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D31B1EE-E0FF-5723-363F-EF3EA4600FA9}"/>
              </a:ext>
            </a:extLst>
          </p:cNvPr>
          <p:cNvSpPr txBox="1">
            <a:spLocks/>
          </p:cNvSpPr>
          <p:nvPr/>
        </p:nvSpPr>
        <p:spPr>
          <a:xfrm>
            <a:off x="5375561" y="6168271"/>
            <a:ext cx="2077724" cy="108111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3. Once a newspaper page has been selected, use the plus and minus signs on the right side of the page to zoom in and out. 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5360254" y="7249048"/>
            <a:ext cx="2093032" cy="67214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4. Save the page or article by selecting the clip, download, or share icons. 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12DC113-29F2-8018-94D0-31BAC6F84AC2}"/>
              </a:ext>
            </a:extLst>
          </p:cNvPr>
          <p:cNvSpPr txBox="1">
            <a:spLocks/>
          </p:cNvSpPr>
          <p:nvPr/>
        </p:nvSpPr>
        <p:spPr>
          <a:xfrm>
            <a:off x="5360254" y="7921187"/>
            <a:ext cx="2093032" cy="77867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5. Click arrow on the bottom of the page to view additional pages in the newspaper. </a:t>
            </a:r>
          </a:p>
        </p:txBody>
      </p:sp>
      <p:pic>
        <p:nvPicPr>
          <p:cNvPr id="1036" name="Picture Placeholder 4" descr="Wisconsin Department of Public Instruction logo.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.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2056</TotalTime>
  <Words>177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Newspaper.com Library Edition Search historical newspapers archive from 1700s – 2000s containing thousands of well-known regional, state, and small local newspapers in the United States and other countries. 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112</cp:revision>
  <cp:lastPrinted>2019-03-27T14:23:35Z</cp:lastPrinted>
  <dcterms:created xsi:type="dcterms:W3CDTF">2018-05-16T19:14:47Z</dcterms:created>
  <dcterms:modified xsi:type="dcterms:W3CDTF">2026-04-03T18:52:57Z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