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63" d="100"/>
          <a:sy n="63" d="100"/>
        </p:scale>
        <p:origin x="1954" y="53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adgerlink.dpi.wi.gov/resource/novelist-k-8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adgerlink.dpi.wi.gov/resource/novelist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https://badgerlink.dpi.wi.gov/resource/teachingbooks-libraries" TargetMode="External"/><Relationship Id="rId4" Type="http://schemas.openxmlformats.org/officeDocument/2006/relationships/hyperlink" Target="https://badgerlink.dpi.wi.gov/resource/core-collections-complete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9"/>
            <a:ext cx="2606145" cy="829046"/>
          </a:xfrm>
          <a:prstGeom prst="rect">
            <a:avLst/>
          </a:prstGeom>
          <a:effectLst/>
        </p:spPr>
      </p:pic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0433" y="752656"/>
            <a:ext cx="4555184" cy="1035635"/>
          </a:xfrm>
        </p:spPr>
        <p:txBody>
          <a:bodyPr>
            <a:noAutofit/>
          </a:bodyPr>
          <a:lstStyle/>
          <a:p>
            <a:pPr algn="l"/>
            <a:r>
              <a:rPr lang="en-US" sz="1800" b="1" dirty="0">
                <a:solidFill>
                  <a:srgbClr val="224290"/>
                </a:solidFill>
                <a:latin typeface="Lato" panose="020F0502020204030203" pitchFamily="34" charset="0"/>
              </a:rPr>
              <a:t>Reading Resources for Parents &amp; Families</a:t>
            </a:r>
            <a:br>
              <a:rPr lang="en-US" sz="18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600" dirty="0">
                <a:latin typeface="Lato" panose="020F0502020204030203" pitchFamily="34" charset="0"/>
              </a:rPr>
              <a:t>A great collection of resources to find book reviews, recommendations, and interactive multimedia on children’s and young adults’ books.</a:t>
            </a:r>
            <a:endParaRPr lang="en-US" sz="1600" b="1" dirty="0">
              <a:latin typeface="Lato" panose="020F050202020403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2063288"/>
            <a:ext cx="7543800" cy="29871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Core Collections logo."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8603" y="2273052"/>
            <a:ext cx="1942860" cy="566667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09025" y="2126397"/>
            <a:ext cx="5132203" cy="2856336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Core Collections Complete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Provides guidance on fiction and nonfiction titles for children’s, middle/junior high, and senior high collections. Four levels of recommendations are assigned by NoveList librarians with input from an advisory committee of distinguished librarians.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Browse by categories such as award winners, essential titles, recommended titles, supplemental titles, new and recent books, and full-text book reviews from many professional sources such as </a:t>
            </a:r>
            <a:r>
              <a:rPr lang="en-US" sz="1400" i="1" dirty="0">
                <a:latin typeface="Lato" panose="020F0502020204030203" pitchFamily="34" charset="0"/>
              </a:rPr>
              <a:t>Booklist, The Horn Book Magazine, Kirkus Reviews, Library Journal, </a:t>
            </a:r>
            <a:r>
              <a:rPr lang="en-US" sz="1400" dirty="0">
                <a:latin typeface="Lato" panose="020F0502020204030203" pitchFamily="34" charset="0"/>
              </a:rPr>
              <a:t>and more.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Lato" panose="020F0502020204030203" pitchFamily="34" charset="0"/>
              <a:hlinkClick r:id="rId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4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5122024"/>
            <a:ext cx="7543800" cy="12115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NoveList logo.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878" y="5336329"/>
            <a:ext cx="1886310" cy="550803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209025" y="5122023"/>
            <a:ext cx="5132203" cy="115149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NoveList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Fiction recommendation resource with read-alikes, discussion guides, reading lists, and book reviews from professional sources such as </a:t>
            </a:r>
            <a:r>
              <a:rPr lang="en-US" sz="1400" i="1" dirty="0">
                <a:latin typeface="Lato" panose="020F0502020204030203" pitchFamily="34" charset="0"/>
              </a:rPr>
              <a:t>Publishers Weekly </a:t>
            </a:r>
            <a:r>
              <a:rPr lang="en-US" sz="1400" dirty="0">
                <a:latin typeface="Lato" panose="020F0502020204030203" pitchFamily="34" charset="0"/>
              </a:rPr>
              <a:t>and </a:t>
            </a:r>
            <a:r>
              <a:rPr lang="en-US" sz="1400" i="1" dirty="0">
                <a:latin typeface="Lato" panose="020F0502020204030203" pitchFamily="34" charset="0"/>
              </a:rPr>
              <a:t>Library Journal.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6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ADD60-F4D6-54E4-ADAB-C7AEA5FB4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6394706"/>
            <a:ext cx="7543800" cy="12115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NoveList K-8 logo."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1177" y="6738753"/>
            <a:ext cx="1977712" cy="579469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209025" y="6538781"/>
            <a:ext cx="5132203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NoveList K-8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Like NoveList, but titles highlighted are specifically for readers in grades Kindergarten to 8</a:t>
            </a:r>
            <a:r>
              <a:rPr lang="en-US" sz="1400" baseline="30000" dirty="0">
                <a:latin typeface="Lato" panose="020F0502020204030203" pitchFamily="34" charset="0"/>
              </a:rPr>
              <a:t>th</a:t>
            </a:r>
            <a:r>
              <a:rPr lang="en-US" sz="1400" dirty="0">
                <a:latin typeface="Lato" panose="020F0502020204030203" pitchFamily="34" charset="0"/>
              </a:rPr>
              <a:t>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8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Lato" panose="020F050202020403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7692809"/>
            <a:ext cx="7543800" cy="12115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3" name="Picture Placeholder 4" descr="TeachingBooks for Libraries logo."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4028" y="8063070"/>
            <a:ext cx="1932011" cy="465925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209025" y="7806326"/>
            <a:ext cx="5132203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TeachingBooks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Includes booklists, author interviews, book readings, games, and homework support for children’s and young adult books.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0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1381</TotalTime>
  <Words>237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Reading Resources for Parents &amp; Families A great collection of resources to find book reviews, recommendations, and interactive multimedia on children’s and young adults’ books.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Neuman, Elizabeth J.   DPI</cp:lastModifiedBy>
  <cp:revision>100</cp:revision>
  <cp:lastPrinted>2019-03-27T14:23:35Z</cp:lastPrinted>
  <dcterms:created xsi:type="dcterms:W3CDTF">2018-05-16T19:14:47Z</dcterms:created>
  <dcterms:modified xsi:type="dcterms:W3CDTF">2026-04-02T20:04:44Z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