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explora-middle-high-schools" TargetMode="External"/><Relationship Id="rId13" Type="http://schemas.openxmlformats.org/officeDocument/2006/relationships/image" Target="../media/image5.png"/><Relationship Id="rId18" Type="http://schemas.openxmlformats.org/officeDocument/2006/relationships/hyperlink" Target="https://www.wiscat.net/ext/validateglobal.php?cid=stwi&amp;lid=stwi&amp;dataid=2131" TargetMode="External"/><Relationship Id="rId3" Type="http://schemas.openxmlformats.org/officeDocument/2006/relationships/hyperlink" Target="https://www.wiscat.net/ext/validateglobal.php?cid=stwi&amp;lid=stwi&amp;dataid=1625" TargetMode="External"/><Relationship Id="rId21" Type="http://schemas.openxmlformats.org/officeDocument/2006/relationships/image" Target="../media/image8.png"/><Relationship Id="rId7" Type="http://schemas.openxmlformats.org/officeDocument/2006/relationships/image" Target="../media/image3.png"/><Relationship Id="rId12" Type="http://schemas.openxmlformats.org/officeDocument/2006/relationships/hyperlink" Target="https://www.wiscat.net/ext/validateglobal.php?cid=stwi&amp;lid=stwi&amp;dataid=1601" TargetMode="External"/><Relationship Id="rId17" Type="http://schemas.openxmlformats.org/officeDocument/2006/relationships/hyperlink" Target="https://badgerlink.dpi.wi.gov/resource/newspaperscom-library-edition-world-collection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6.jpeg"/><Relationship Id="rId20" Type="http://schemas.openxmlformats.org/officeDocument/2006/relationships/hyperlink" Target="https://badgerlink.dpi.wi.gov/resource/us-newsstrea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scat.net/ext/validateglobal.php?cid=stwi&amp;lid=stwi&amp;dataid=1967" TargetMode="External"/><Relationship Id="rId11" Type="http://schemas.openxmlformats.org/officeDocument/2006/relationships/hyperlink" Target="https://badgerlink.dpi.wi.gov/resource/britannica-school" TargetMode="External"/><Relationship Id="rId5" Type="http://schemas.openxmlformats.org/officeDocument/2006/relationships/hyperlink" Target="https://badgerlink.dpi.wi.gov/resource/history-reference-source" TargetMode="External"/><Relationship Id="rId15" Type="http://schemas.openxmlformats.org/officeDocument/2006/relationships/hyperlink" Target="https://www.wiscat.net/ext/validateglobal.php?cid=stwi&amp;lid=stwi&amp;dataid=2175" TargetMode="External"/><Relationship Id="rId10" Type="http://schemas.openxmlformats.org/officeDocument/2006/relationships/image" Target="../media/image4.png"/><Relationship Id="rId19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hyperlink" Target="https://www.wiscat.net/ext/validateglobal.php?cid=stwi&amp;lid=stwi&amp;dataid=1238" TargetMode="External"/><Relationship Id="rId14" Type="http://schemas.openxmlformats.org/officeDocument/2006/relationships/hyperlink" Target="https://badgerlink.dpi.wi.gov/resource/archive-wisconsin-newspapers" TargetMode="External"/><Relationship Id="rId2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5255" y="527932"/>
            <a:ext cx="4262844" cy="1668106"/>
          </a:xfrm>
        </p:spPr>
        <p:txBody>
          <a:bodyPr>
            <a:normAutofit fontScale="90000"/>
          </a:bodyPr>
          <a:lstStyle/>
          <a:p>
            <a:pPr algn="l"/>
            <a:r>
              <a:rPr lang="en-US" sz="2100" b="1" dirty="0">
                <a:solidFill>
                  <a:srgbClr val="224290"/>
                </a:solidFill>
                <a:latin typeface="Lato" panose="020F0502020204030203" pitchFamily="34" charset="0"/>
              </a:rPr>
              <a:t>Social Studies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for your geography, history, economics, civics, and government classroom! Discover primary sources, multimedia, and articles from encyclopedias, magazines, newspapers, and academic journals.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2" y="615298"/>
            <a:ext cx="3016009" cy="959429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299" y="2321815"/>
            <a:ext cx="7543800" cy="1027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History Reference Source logo.">
            <a:hlinkClick r:id="rId3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776" y="2450863"/>
            <a:ext cx="1190011" cy="495838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6602" y="2375875"/>
            <a:ext cx="5451497" cy="77336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History Reference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history reference resource including primary sources, magazines, and multimedia. </a:t>
            </a:r>
            <a:r>
              <a:rPr lang="en-US" sz="1400" dirty="0">
                <a:latin typeface="Lato" panose="020F0502020204030203" pitchFamily="34" charset="0"/>
                <a:hlinkClick r:id="rId5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299" y="3484766"/>
            <a:ext cx="7543800" cy="10643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Explora logo.">
            <a:hlinkClick r:id="rId6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74" y="3692726"/>
            <a:ext cx="1548414" cy="45162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5263" y="3594973"/>
            <a:ext cx="5259288" cy="82088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Explora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Interface that searches magazines, newspapers, encyclopedias, and other reliable sources. </a:t>
            </a: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299" y="4684280"/>
            <a:ext cx="7543800" cy="985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Britannica School logo.">
            <a:hlinkClick r:id="rId9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095" y="4915203"/>
            <a:ext cx="1729490" cy="472726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6602" y="4813180"/>
            <a:ext cx="5259290" cy="7306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Britannica School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Encyclopedia articles with images, maps, and other learning materials. </a:t>
            </a:r>
            <a:r>
              <a:rPr lang="en-US" sz="1400" dirty="0">
                <a:latin typeface="Lato" panose="020F0502020204030203" pitchFamily="34" charset="0"/>
                <a:hlinkClick r:id="rId11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5942730"/>
            <a:ext cx="7543800" cy="2879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Wisconsin Newspaper Association logo">
            <a:hlinkClick r:id="rId12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31171" y="6133954"/>
            <a:ext cx="1481456" cy="487722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6602" y="6053854"/>
            <a:ext cx="5291477" cy="7545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Archive of Wisconsin Newspapers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daily and weekly Wisconsin newspapers from 2005 to 60 days ago, and 1800s and 1900s. </a:t>
            </a:r>
            <a:r>
              <a:rPr lang="en-US" sz="1400" dirty="0">
                <a:latin typeface="Lato" panose="020F0502020204030203" pitchFamily="34" charset="0"/>
                <a:hlinkClick r:id="rId14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3" name="Picture Placeholder 4" descr="ProQuest Newspapers.com Library Edition logo">
            <a:hlinkClick r:id="rId15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7987" y="6980041"/>
            <a:ext cx="1694781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6602" y="6919556"/>
            <a:ext cx="5291477" cy="81702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Newspapers.com Library Edition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Historical newspapers from the 1700s – 2000s.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7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5" name="Picture Placeholder 4" descr="ProQuest logo (for U.S. Newsstream)">
            <a:hlinkClick r:id="rId18"/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171" y="7958047"/>
            <a:ext cx="1548414" cy="585470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208547" y="7871742"/>
            <a:ext cx="5259287" cy="78082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U.S. </a:t>
            </a:r>
            <a:r>
              <a:rPr lang="en-US" sz="1600" b="1" dirty="0" err="1">
                <a:latin typeface="Lato" panose="020F0502020204030203" pitchFamily="34" charset="0"/>
              </a:rPr>
              <a:t>Newsstream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Current and archival to 1980s U.S. news featuring key national and regional sources. </a:t>
            </a:r>
            <a:r>
              <a:rPr lang="en-US" sz="1400" dirty="0">
                <a:latin typeface="Lato" panose="020F0502020204030203" pitchFamily="34" charset="0"/>
                <a:hlinkClick r:id="rId20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1403</TotalTime>
  <Words>211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Social Studies Resource Guide Find a great collection of resources for your geography, history, economics, civics, and government classroom! Discover primary sources, multimedia, and articles from encyclopedias, magazines, newspapers, and academic journals.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110</cp:revision>
  <cp:lastPrinted>2019-03-27T14:23:35Z</cp:lastPrinted>
  <dcterms:created xsi:type="dcterms:W3CDTF">2018-05-16T19:14:47Z</dcterms:created>
  <dcterms:modified xsi:type="dcterms:W3CDTF">2026-03-27T17:48:41Z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